
<file path=[Content_Types].xml><?xml version="1.0" encoding="utf-8"?>
<Types xmlns="http://schemas.openxmlformats.org/package/2006/content-types">
  <Override PartName="/ppt/slides/slide29.xml" ContentType="application/vnd.openxmlformats-officedocument.presentationml.slide+xml"/>
  <Override PartName="/ppt/slides/slide47.xml" ContentType="application/vnd.openxmlformats-officedocument.presentationml.slide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s/slide36.xml" ContentType="application/vnd.openxmlformats-officedocument.presentationml.slide+xml"/>
  <Override PartName="/ppt/slides/slide45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slides/slide34.xml" ContentType="application/vnd.openxmlformats-officedocument.presentationml.slide+xml"/>
  <Override PartName="/ppt/slides/slide43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slides/slide32.xml" ContentType="application/vnd.openxmlformats-officedocument.presentationml.slide+xml"/>
  <Override PartName="/ppt/slides/slide41.xml" ContentType="application/vnd.openxmlformats-officedocument.presentationml.slide+xml"/>
  <Override PartName="/ppt/slides/slide50.xml" ContentType="application/vnd.openxmlformats-officedocument.presentationml.slide+xml"/>
  <Override PartName="/ppt/notesMasters/notesMaster1.xml" ContentType="application/vnd.openxmlformats-officedocument.presentationml.notesMaster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slides/slide3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s/slide39.xml" ContentType="application/vnd.openxmlformats-officedocument.presentationml.slide+xml"/>
  <Override PartName="/ppt/slides/slide48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Default Extension="png" ContentType="image/png"/>
  <Override PartName="/ppt/diagrams/colors2.xml" ContentType="application/vnd.openxmlformats-officedocument.drawingml.diagramColors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slides/slide37.xml" ContentType="application/vnd.openxmlformats-officedocument.presentationml.slide+xml"/>
  <Override PartName="/ppt/slides/slide4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drawing1.xml" ContentType="application/vnd.ms-office.drawingml.diagramDrawing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s/slide33.xml" ContentType="application/vnd.openxmlformats-officedocument.presentationml.slide+xml"/>
  <Override PartName="/ppt/slides/slide35.xml" ContentType="application/vnd.openxmlformats-officedocument.presentationml.slide+xml"/>
  <Override PartName="/ppt/slides/slide44.xml" ContentType="application/vnd.openxmlformats-officedocument.presentationml.slide+xml"/>
  <Default Extension="jpeg" ContentType="image/jpeg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31.xml" ContentType="application/vnd.openxmlformats-officedocument.presentationml.slide+xml"/>
  <Override PartName="/ppt/slides/slide42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slides/slide40.xml" ContentType="application/vnd.openxmlformats-officedocument.presentationml.slide+xml"/>
  <Override PartName="/ppt/diagrams/layout4.xml" ContentType="application/vnd.openxmlformats-officedocument.drawingml.diagramLayout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3.xml" ContentType="application/vnd.openxmlformats-officedocument.drawingml.diagramData+xml"/>
  <Override PartName="/ppt/slides/slide8.xml" ContentType="application/vnd.openxmlformats-officedocument.presentationml.slide+xml"/>
  <Override PartName="/ppt/slides/slide49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s/slide38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804" r:id="rId1"/>
  </p:sldMasterIdLst>
  <p:notesMasterIdLst>
    <p:notesMasterId r:id="rId52"/>
  </p:notesMasterIdLst>
  <p:handoutMasterIdLst>
    <p:handoutMasterId r:id="rId53"/>
  </p:handoutMasterIdLst>
  <p:sldIdLst>
    <p:sldId id="305" r:id="rId2"/>
    <p:sldId id="515" r:id="rId3"/>
    <p:sldId id="485" r:id="rId4"/>
    <p:sldId id="470" r:id="rId5"/>
    <p:sldId id="516" r:id="rId6"/>
    <p:sldId id="503" r:id="rId7"/>
    <p:sldId id="523" r:id="rId8"/>
    <p:sldId id="524" r:id="rId9"/>
    <p:sldId id="490" r:id="rId10"/>
    <p:sldId id="525" r:id="rId11"/>
    <p:sldId id="526" r:id="rId12"/>
    <p:sldId id="491" r:id="rId13"/>
    <p:sldId id="521" r:id="rId14"/>
    <p:sldId id="486" r:id="rId15"/>
    <p:sldId id="514" r:id="rId16"/>
    <p:sldId id="513" r:id="rId17"/>
    <p:sldId id="458" r:id="rId18"/>
    <p:sldId id="462" r:id="rId19"/>
    <p:sldId id="475" r:id="rId20"/>
    <p:sldId id="488" r:id="rId21"/>
    <p:sldId id="489" r:id="rId22"/>
    <p:sldId id="463" r:id="rId23"/>
    <p:sldId id="464" r:id="rId24"/>
    <p:sldId id="466" r:id="rId25"/>
    <p:sldId id="467" r:id="rId26"/>
    <p:sldId id="482" r:id="rId27"/>
    <p:sldId id="478" r:id="rId28"/>
    <p:sldId id="481" r:id="rId29"/>
    <p:sldId id="517" r:id="rId30"/>
    <p:sldId id="492" r:id="rId31"/>
    <p:sldId id="493" r:id="rId32"/>
    <p:sldId id="495" r:id="rId33"/>
    <p:sldId id="484" r:id="rId34"/>
    <p:sldId id="518" r:id="rId35"/>
    <p:sldId id="468" r:id="rId36"/>
    <p:sldId id="469" r:id="rId37"/>
    <p:sldId id="509" r:id="rId38"/>
    <p:sldId id="510" r:id="rId39"/>
    <p:sldId id="502" r:id="rId40"/>
    <p:sldId id="496" r:id="rId41"/>
    <p:sldId id="522" r:id="rId42"/>
    <p:sldId id="497" r:id="rId43"/>
    <p:sldId id="511" r:id="rId44"/>
    <p:sldId id="512" r:id="rId45"/>
    <p:sldId id="487" r:id="rId46"/>
    <p:sldId id="499" r:id="rId47"/>
    <p:sldId id="505" r:id="rId48"/>
    <p:sldId id="519" r:id="rId49"/>
    <p:sldId id="520" r:id="rId50"/>
    <p:sldId id="501" r:id="rId51"/>
  </p:sldIdLst>
  <p:sldSz cx="9144000" cy="5143500" type="screen16x9"/>
  <p:notesSz cx="6735763" cy="986948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2060"/>
    <a:srgbClr val="0E86D0"/>
    <a:srgbClr val="3918B2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 horzBarState="maximized">
    <p:restoredLeft sz="20221" autoAdjust="0"/>
    <p:restoredTop sz="97834" autoAdjust="0"/>
  </p:normalViewPr>
  <p:slideViewPr>
    <p:cSldViewPr>
      <p:cViewPr>
        <p:scale>
          <a:sx n="90" d="100"/>
          <a:sy n="90" d="100"/>
        </p:scale>
        <p:origin x="-510" y="-138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/Relationships>
</file>

<file path=ppt/diagrams/_rels/data3.xml.rels><?xml version="1.0" encoding="UTF-8" standalone="yes"?>
<Relationships xmlns="http://schemas.openxmlformats.org/package/2006/relationships"><Relationship Id="rId1" Type="http://schemas.openxmlformats.org/officeDocument/2006/relationships/image" Target="../media/image11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CC06535-3F5F-4EA1-BF00-262281492CE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2EDCA1-445C-4962-96A3-A24ABFC11287}">
      <dgm:prSet phldrT="[Текст]" custT="1"/>
      <dgm:spPr/>
      <dgm:t>
        <a:bodyPr/>
        <a:lstStyle/>
        <a:p>
          <a:r>
            <a:rPr lang="ru-RU" sz="2000" b="1" dirty="0" smtClean="0"/>
            <a:t>ГИА-9</a:t>
          </a:r>
        </a:p>
        <a:p>
          <a:r>
            <a:rPr lang="ru-RU" sz="2000" b="1" dirty="0" smtClean="0"/>
            <a:t>4 экзамена</a:t>
          </a:r>
          <a:endParaRPr lang="ru-RU" sz="2000" b="1" dirty="0"/>
        </a:p>
      </dgm:t>
    </dgm:pt>
    <dgm:pt modelId="{0F9A275C-815B-4ECE-B520-336DF3F4ACFD}" type="parTrans" cxnId="{2A8F243E-173C-41D4-BE3B-58D4EDDD4753}">
      <dgm:prSet/>
      <dgm:spPr/>
      <dgm:t>
        <a:bodyPr/>
        <a:lstStyle/>
        <a:p>
          <a:endParaRPr lang="ru-RU"/>
        </a:p>
      </dgm:t>
    </dgm:pt>
    <dgm:pt modelId="{DBE97EB5-49CE-4ED0-8E88-6640F644A99A}" type="sibTrans" cxnId="{2A8F243E-173C-41D4-BE3B-58D4EDDD4753}">
      <dgm:prSet/>
      <dgm:spPr/>
      <dgm:t>
        <a:bodyPr/>
        <a:lstStyle/>
        <a:p>
          <a:endParaRPr lang="ru-RU"/>
        </a:p>
      </dgm:t>
    </dgm:pt>
    <dgm:pt modelId="{EAA65046-1AB1-4DEC-83A6-CA5C843F7E6C}">
      <dgm:prSet phldrT="[Текст]" custT="1"/>
      <dgm:spPr/>
      <dgm:t>
        <a:bodyPr/>
        <a:lstStyle/>
        <a:p>
          <a:r>
            <a:rPr lang="ru-RU" sz="1800" b="1" dirty="0" smtClean="0"/>
            <a:t>Обязательные предметы-русский язык и математика</a:t>
          </a:r>
          <a:endParaRPr lang="ru-RU" sz="1800" b="1" dirty="0"/>
        </a:p>
      </dgm:t>
    </dgm:pt>
    <dgm:pt modelId="{F237A1F7-0A05-4224-9916-922DCEDF1B33}" type="parTrans" cxnId="{4638F10D-916F-401B-B3CE-C8F7A571630C}">
      <dgm:prSet/>
      <dgm:spPr/>
      <dgm:t>
        <a:bodyPr/>
        <a:lstStyle/>
        <a:p>
          <a:endParaRPr lang="ru-RU"/>
        </a:p>
      </dgm:t>
    </dgm:pt>
    <dgm:pt modelId="{6689B486-18C7-4606-A5EE-278A126B4E72}" type="sibTrans" cxnId="{4638F10D-916F-401B-B3CE-C8F7A571630C}">
      <dgm:prSet/>
      <dgm:spPr/>
      <dgm:t>
        <a:bodyPr/>
        <a:lstStyle/>
        <a:p>
          <a:endParaRPr lang="ru-RU"/>
        </a:p>
      </dgm:t>
    </dgm:pt>
    <dgm:pt modelId="{402A6B1B-5657-45F3-B2A3-BD73669DABE4}">
      <dgm:prSet phldrT="[Текст]" custT="1"/>
      <dgm:spPr/>
      <dgm:t>
        <a:bodyPr/>
        <a:lstStyle/>
        <a:p>
          <a:r>
            <a:rPr lang="ru-RU" sz="1800" b="0" dirty="0" smtClean="0"/>
            <a:t>Основание для получения аттестата</a:t>
          </a:r>
          <a:endParaRPr lang="ru-RU" sz="1800" b="0" dirty="0"/>
        </a:p>
      </dgm:t>
    </dgm:pt>
    <dgm:pt modelId="{E396E21B-B6F8-4BF3-BBFC-41749572241D}" type="parTrans" cxnId="{49614B37-1A31-455A-8E43-DDD6E468E799}">
      <dgm:prSet/>
      <dgm:spPr/>
      <dgm:t>
        <a:bodyPr/>
        <a:lstStyle/>
        <a:p>
          <a:endParaRPr lang="ru-RU"/>
        </a:p>
      </dgm:t>
    </dgm:pt>
    <dgm:pt modelId="{4CE729FF-ED9B-42E7-9E33-8957C7F5C6FA}" type="sibTrans" cxnId="{49614B37-1A31-455A-8E43-DDD6E468E799}">
      <dgm:prSet/>
      <dgm:spPr/>
      <dgm:t>
        <a:bodyPr/>
        <a:lstStyle/>
        <a:p>
          <a:endParaRPr lang="ru-RU"/>
        </a:p>
      </dgm:t>
    </dgm:pt>
    <dgm:pt modelId="{AD85987A-CC38-476D-B75C-D5B1B7707308}">
      <dgm:prSet phldrT="[Текст]" custT="1"/>
      <dgm:spPr/>
      <dgm:t>
        <a:bodyPr/>
        <a:lstStyle/>
        <a:p>
          <a:r>
            <a:rPr lang="ru-RU" sz="1800" b="1" dirty="0" smtClean="0"/>
            <a:t>2 предмета по выбору </a:t>
          </a:r>
          <a:endParaRPr lang="ru-RU" sz="1800" b="1" dirty="0"/>
        </a:p>
      </dgm:t>
    </dgm:pt>
    <dgm:pt modelId="{12A69787-9422-4264-A7A8-3BC1B3DA1455}" type="parTrans" cxnId="{31F89CF2-3859-488B-898E-DFD41580DFD0}">
      <dgm:prSet/>
      <dgm:spPr/>
      <dgm:t>
        <a:bodyPr/>
        <a:lstStyle/>
        <a:p>
          <a:endParaRPr lang="ru-RU"/>
        </a:p>
      </dgm:t>
    </dgm:pt>
    <dgm:pt modelId="{0C56A2D9-8A8B-4246-8F72-52845B2D1C3D}" type="sibTrans" cxnId="{31F89CF2-3859-488B-898E-DFD41580DFD0}">
      <dgm:prSet/>
      <dgm:spPr/>
      <dgm:t>
        <a:bodyPr/>
        <a:lstStyle/>
        <a:p>
          <a:endParaRPr lang="ru-RU"/>
        </a:p>
      </dgm:t>
    </dgm:pt>
    <dgm:pt modelId="{5C8FF475-69D6-4F4E-9836-7FA744E5D97C}">
      <dgm:prSet phldrT="[Текст]"/>
      <dgm:spPr/>
      <dgm:t>
        <a:bodyPr/>
        <a:lstStyle/>
        <a:p>
          <a:r>
            <a:rPr lang="ru-RU" b="0" dirty="0" smtClean="0"/>
            <a:t>С 2016-2017 уч. года влияют на получение аттестата</a:t>
          </a:r>
          <a:endParaRPr lang="ru-RU" b="0" dirty="0"/>
        </a:p>
      </dgm:t>
    </dgm:pt>
    <dgm:pt modelId="{4F9A83D3-739B-4657-9167-38D4EADD21C4}" type="parTrans" cxnId="{FE96A2B4-2C23-432D-83D7-43F7936939FF}">
      <dgm:prSet/>
      <dgm:spPr/>
      <dgm:t>
        <a:bodyPr/>
        <a:lstStyle/>
        <a:p>
          <a:endParaRPr lang="ru-RU"/>
        </a:p>
      </dgm:t>
    </dgm:pt>
    <dgm:pt modelId="{5AF2A27B-9AE2-46F3-BCC5-D8BC8C25FE72}" type="sibTrans" cxnId="{FE96A2B4-2C23-432D-83D7-43F7936939FF}">
      <dgm:prSet/>
      <dgm:spPr/>
      <dgm:t>
        <a:bodyPr/>
        <a:lstStyle/>
        <a:p>
          <a:endParaRPr lang="ru-RU"/>
        </a:p>
      </dgm:t>
    </dgm:pt>
    <dgm:pt modelId="{8F521BEA-F9D3-4BFC-B276-8D5B78D660B8}" type="pres">
      <dgm:prSet presAssocID="{6CC06535-3F5F-4EA1-BF00-262281492CE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7FE8310-226D-4E08-8436-F5A9837361F6}" type="pres">
      <dgm:prSet presAssocID="{CA2EDCA1-445C-4962-96A3-A24ABFC11287}" presName="hierRoot1" presStyleCnt="0"/>
      <dgm:spPr/>
    </dgm:pt>
    <dgm:pt modelId="{C1DAAA69-8362-4F65-B73C-D4EE64BD59FD}" type="pres">
      <dgm:prSet presAssocID="{CA2EDCA1-445C-4962-96A3-A24ABFC11287}" presName="composite" presStyleCnt="0"/>
      <dgm:spPr/>
    </dgm:pt>
    <dgm:pt modelId="{53592BB6-DFF3-426B-806A-24B8D11D5C6C}" type="pres">
      <dgm:prSet presAssocID="{CA2EDCA1-445C-4962-96A3-A24ABFC11287}" presName="background" presStyleLbl="node0" presStyleIdx="0" presStyleCnt="1"/>
      <dgm:spPr/>
    </dgm:pt>
    <dgm:pt modelId="{267E4D85-8F54-4FE0-B649-41E15AEA263A}" type="pres">
      <dgm:prSet presAssocID="{CA2EDCA1-445C-4962-96A3-A24ABFC11287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824C2D-58C1-478A-8A93-F2687181A0AF}" type="pres">
      <dgm:prSet presAssocID="{CA2EDCA1-445C-4962-96A3-A24ABFC11287}" presName="hierChild2" presStyleCnt="0"/>
      <dgm:spPr/>
    </dgm:pt>
    <dgm:pt modelId="{97F4293F-D18D-41AB-B5FE-318EEAF56949}" type="pres">
      <dgm:prSet presAssocID="{F237A1F7-0A05-4224-9916-922DCEDF1B33}" presName="Name10" presStyleLbl="parChTrans1D2" presStyleIdx="0" presStyleCnt="2"/>
      <dgm:spPr/>
      <dgm:t>
        <a:bodyPr/>
        <a:lstStyle/>
        <a:p>
          <a:endParaRPr lang="ru-RU"/>
        </a:p>
      </dgm:t>
    </dgm:pt>
    <dgm:pt modelId="{45DA8AF9-36AF-4ECA-841E-0C2B4CA1405D}" type="pres">
      <dgm:prSet presAssocID="{EAA65046-1AB1-4DEC-83A6-CA5C843F7E6C}" presName="hierRoot2" presStyleCnt="0"/>
      <dgm:spPr/>
    </dgm:pt>
    <dgm:pt modelId="{BB6EF687-1DEF-4FE5-9CAB-B662E3C7E4F8}" type="pres">
      <dgm:prSet presAssocID="{EAA65046-1AB1-4DEC-83A6-CA5C843F7E6C}" presName="composite2" presStyleCnt="0"/>
      <dgm:spPr/>
    </dgm:pt>
    <dgm:pt modelId="{0F61F35F-61C6-4950-953A-6B188AD5D8D5}" type="pres">
      <dgm:prSet presAssocID="{EAA65046-1AB1-4DEC-83A6-CA5C843F7E6C}" presName="background2" presStyleLbl="node2" presStyleIdx="0" presStyleCnt="2"/>
      <dgm:spPr/>
    </dgm:pt>
    <dgm:pt modelId="{31677613-3773-4AA1-90D7-E2985B77C05A}" type="pres">
      <dgm:prSet presAssocID="{EAA65046-1AB1-4DEC-83A6-CA5C843F7E6C}" presName="text2" presStyleLbl="fgAcc2" presStyleIdx="0" presStyleCnt="2" custScaleX="1741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2107B94-9A09-48D3-9FF5-79CF87B910F5}" type="pres">
      <dgm:prSet presAssocID="{EAA65046-1AB1-4DEC-83A6-CA5C843F7E6C}" presName="hierChild3" presStyleCnt="0"/>
      <dgm:spPr/>
    </dgm:pt>
    <dgm:pt modelId="{A7D09466-0EE8-4DA4-9BC8-C2D63059D6A0}" type="pres">
      <dgm:prSet presAssocID="{E396E21B-B6F8-4BF3-BBFC-41749572241D}" presName="Name17" presStyleLbl="parChTrans1D3" presStyleIdx="0" presStyleCnt="2"/>
      <dgm:spPr/>
      <dgm:t>
        <a:bodyPr/>
        <a:lstStyle/>
        <a:p>
          <a:endParaRPr lang="ru-RU"/>
        </a:p>
      </dgm:t>
    </dgm:pt>
    <dgm:pt modelId="{E97FE53D-7D22-48B9-8E80-3DB1E819391F}" type="pres">
      <dgm:prSet presAssocID="{402A6B1B-5657-45F3-B2A3-BD73669DABE4}" presName="hierRoot3" presStyleCnt="0"/>
      <dgm:spPr/>
    </dgm:pt>
    <dgm:pt modelId="{9B6B058D-C665-4ED7-B561-C462A21DE500}" type="pres">
      <dgm:prSet presAssocID="{402A6B1B-5657-45F3-B2A3-BD73669DABE4}" presName="composite3" presStyleCnt="0"/>
      <dgm:spPr/>
    </dgm:pt>
    <dgm:pt modelId="{ADAB0AA0-9F3F-45E0-8AF7-5B85B26B91C1}" type="pres">
      <dgm:prSet presAssocID="{402A6B1B-5657-45F3-B2A3-BD73669DABE4}" presName="background3" presStyleLbl="node3" presStyleIdx="0" presStyleCnt="2"/>
      <dgm:spPr/>
    </dgm:pt>
    <dgm:pt modelId="{7B456093-AE87-4AD9-8580-F4AFCDD4E24F}" type="pres">
      <dgm:prSet presAssocID="{402A6B1B-5657-45F3-B2A3-BD73669DABE4}" presName="text3" presStyleLbl="fgAcc3" presStyleIdx="0" presStyleCnt="2" custScaleX="1592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B19ABD0-16B5-4161-B740-DD45A95C5A17}" type="pres">
      <dgm:prSet presAssocID="{402A6B1B-5657-45F3-B2A3-BD73669DABE4}" presName="hierChild4" presStyleCnt="0"/>
      <dgm:spPr/>
    </dgm:pt>
    <dgm:pt modelId="{734205B4-5C54-4634-B023-02C26B773B61}" type="pres">
      <dgm:prSet presAssocID="{12A69787-9422-4264-A7A8-3BC1B3DA1455}" presName="Name10" presStyleLbl="parChTrans1D2" presStyleIdx="1" presStyleCnt="2"/>
      <dgm:spPr/>
      <dgm:t>
        <a:bodyPr/>
        <a:lstStyle/>
        <a:p>
          <a:endParaRPr lang="ru-RU"/>
        </a:p>
      </dgm:t>
    </dgm:pt>
    <dgm:pt modelId="{09F54AC9-9C49-479F-9AF3-D7A67AE78CA7}" type="pres">
      <dgm:prSet presAssocID="{AD85987A-CC38-476D-B75C-D5B1B7707308}" presName="hierRoot2" presStyleCnt="0"/>
      <dgm:spPr/>
    </dgm:pt>
    <dgm:pt modelId="{11F037A3-4060-4039-8AC0-89299AEDFD96}" type="pres">
      <dgm:prSet presAssocID="{AD85987A-CC38-476D-B75C-D5B1B7707308}" presName="composite2" presStyleCnt="0"/>
      <dgm:spPr/>
    </dgm:pt>
    <dgm:pt modelId="{974C6AA5-8373-4662-AF6D-DF8B6D58CEB9}" type="pres">
      <dgm:prSet presAssocID="{AD85987A-CC38-476D-B75C-D5B1B7707308}" presName="background2" presStyleLbl="node2" presStyleIdx="1" presStyleCnt="2"/>
      <dgm:spPr/>
    </dgm:pt>
    <dgm:pt modelId="{C240F370-E4AF-469C-BFC7-913DD62BE2F2}" type="pres">
      <dgm:prSet presAssocID="{AD85987A-CC38-476D-B75C-D5B1B7707308}" presName="text2" presStyleLbl="fgAcc2" presStyleIdx="1" presStyleCnt="2" custScaleX="1653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76AEC8-0606-457D-8897-79EFFA90A108}" type="pres">
      <dgm:prSet presAssocID="{AD85987A-CC38-476D-B75C-D5B1B7707308}" presName="hierChild3" presStyleCnt="0"/>
      <dgm:spPr/>
    </dgm:pt>
    <dgm:pt modelId="{9BE6EFF3-C633-4690-B2CB-5B35D05E3879}" type="pres">
      <dgm:prSet presAssocID="{4F9A83D3-739B-4657-9167-38D4EADD21C4}" presName="Name17" presStyleLbl="parChTrans1D3" presStyleIdx="1" presStyleCnt="2"/>
      <dgm:spPr/>
      <dgm:t>
        <a:bodyPr/>
        <a:lstStyle/>
        <a:p>
          <a:endParaRPr lang="ru-RU"/>
        </a:p>
      </dgm:t>
    </dgm:pt>
    <dgm:pt modelId="{1E62ADD1-0094-4F10-AF3B-F99A2AD1AB5D}" type="pres">
      <dgm:prSet presAssocID="{5C8FF475-69D6-4F4E-9836-7FA744E5D97C}" presName="hierRoot3" presStyleCnt="0"/>
      <dgm:spPr/>
    </dgm:pt>
    <dgm:pt modelId="{E88A73F3-1564-4E1F-9472-A74F3B5BA3CD}" type="pres">
      <dgm:prSet presAssocID="{5C8FF475-69D6-4F4E-9836-7FA744E5D97C}" presName="composite3" presStyleCnt="0"/>
      <dgm:spPr/>
    </dgm:pt>
    <dgm:pt modelId="{B7A649D4-263C-4B99-B600-9A50E90E321E}" type="pres">
      <dgm:prSet presAssocID="{5C8FF475-69D6-4F4E-9836-7FA744E5D97C}" presName="background3" presStyleLbl="node3" presStyleIdx="1" presStyleCnt="2"/>
      <dgm:spPr/>
    </dgm:pt>
    <dgm:pt modelId="{5F1D584C-28E7-43EE-BD7D-96C55E3FCF5B}" type="pres">
      <dgm:prSet presAssocID="{5C8FF475-69D6-4F4E-9836-7FA744E5D97C}" presName="text3" presStyleLbl="fgAcc3" presStyleIdx="1" presStyleCnt="2" custScaleX="1455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9AED42-ED8C-4C80-A6EA-13E3BC494215}" type="pres">
      <dgm:prSet presAssocID="{5C8FF475-69D6-4F4E-9836-7FA744E5D97C}" presName="hierChild4" presStyleCnt="0"/>
      <dgm:spPr/>
    </dgm:pt>
  </dgm:ptLst>
  <dgm:cxnLst>
    <dgm:cxn modelId="{4638F10D-916F-401B-B3CE-C8F7A571630C}" srcId="{CA2EDCA1-445C-4962-96A3-A24ABFC11287}" destId="{EAA65046-1AB1-4DEC-83A6-CA5C843F7E6C}" srcOrd="0" destOrd="0" parTransId="{F237A1F7-0A05-4224-9916-922DCEDF1B33}" sibTransId="{6689B486-18C7-4606-A5EE-278A126B4E72}"/>
    <dgm:cxn modelId="{80C1F423-CDD5-4DC6-BC41-6A20F6320D3C}" type="presOf" srcId="{402A6B1B-5657-45F3-B2A3-BD73669DABE4}" destId="{7B456093-AE87-4AD9-8580-F4AFCDD4E24F}" srcOrd="0" destOrd="0" presId="urn:microsoft.com/office/officeart/2005/8/layout/hierarchy1"/>
    <dgm:cxn modelId="{37800BF2-217A-4065-8970-94686E7D7829}" type="presOf" srcId="{AD85987A-CC38-476D-B75C-D5B1B7707308}" destId="{C240F370-E4AF-469C-BFC7-913DD62BE2F2}" srcOrd="0" destOrd="0" presId="urn:microsoft.com/office/officeart/2005/8/layout/hierarchy1"/>
    <dgm:cxn modelId="{65B4A8CB-3B56-470F-BA6F-E6DE06C486D5}" type="presOf" srcId="{4F9A83D3-739B-4657-9167-38D4EADD21C4}" destId="{9BE6EFF3-C633-4690-B2CB-5B35D05E3879}" srcOrd="0" destOrd="0" presId="urn:microsoft.com/office/officeart/2005/8/layout/hierarchy1"/>
    <dgm:cxn modelId="{0953B79C-457B-456E-85A4-CBFF39B829F3}" type="presOf" srcId="{12A69787-9422-4264-A7A8-3BC1B3DA1455}" destId="{734205B4-5C54-4634-B023-02C26B773B61}" srcOrd="0" destOrd="0" presId="urn:microsoft.com/office/officeart/2005/8/layout/hierarchy1"/>
    <dgm:cxn modelId="{2A8F243E-173C-41D4-BE3B-58D4EDDD4753}" srcId="{6CC06535-3F5F-4EA1-BF00-262281492CEB}" destId="{CA2EDCA1-445C-4962-96A3-A24ABFC11287}" srcOrd="0" destOrd="0" parTransId="{0F9A275C-815B-4ECE-B520-336DF3F4ACFD}" sibTransId="{DBE97EB5-49CE-4ED0-8E88-6640F644A99A}"/>
    <dgm:cxn modelId="{3472DEF6-C669-4A38-B428-4CBFB02E6393}" type="presOf" srcId="{F237A1F7-0A05-4224-9916-922DCEDF1B33}" destId="{97F4293F-D18D-41AB-B5FE-318EEAF56949}" srcOrd="0" destOrd="0" presId="urn:microsoft.com/office/officeart/2005/8/layout/hierarchy1"/>
    <dgm:cxn modelId="{43A3B72F-073F-42BE-AC50-A3128F2390A7}" type="presOf" srcId="{6CC06535-3F5F-4EA1-BF00-262281492CEB}" destId="{8F521BEA-F9D3-4BFC-B276-8D5B78D660B8}" srcOrd="0" destOrd="0" presId="urn:microsoft.com/office/officeart/2005/8/layout/hierarchy1"/>
    <dgm:cxn modelId="{C8851B3E-BB3F-4B8A-83DD-8743E5663B89}" type="presOf" srcId="{EAA65046-1AB1-4DEC-83A6-CA5C843F7E6C}" destId="{31677613-3773-4AA1-90D7-E2985B77C05A}" srcOrd="0" destOrd="0" presId="urn:microsoft.com/office/officeart/2005/8/layout/hierarchy1"/>
    <dgm:cxn modelId="{A46D6F9B-DD9A-42FC-844A-F2B9141246E0}" type="presOf" srcId="{5C8FF475-69D6-4F4E-9836-7FA744E5D97C}" destId="{5F1D584C-28E7-43EE-BD7D-96C55E3FCF5B}" srcOrd="0" destOrd="0" presId="urn:microsoft.com/office/officeart/2005/8/layout/hierarchy1"/>
    <dgm:cxn modelId="{49614B37-1A31-455A-8E43-DDD6E468E799}" srcId="{EAA65046-1AB1-4DEC-83A6-CA5C843F7E6C}" destId="{402A6B1B-5657-45F3-B2A3-BD73669DABE4}" srcOrd="0" destOrd="0" parTransId="{E396E21B-B6F8-4BF3-BBFC-41749572241D}" sibTransId="{4CE729FF-ED9B-42E7-9E33-8957C7F5C6FA}"/>
    <dgm:cxn modelId="{6469E922-80DF-42EE-A657-0F1F0E826AB8}" type="presOf" srcId="{CA2EDCA1-445C-4962-96A3-A24ABFC11287}" destId="{267E4D85-8F54-4FE0-B649-41E15AEA263A}" srcOrd="0" destOrd="0" presId="urn:microsoft.com/office/officeart/2005/8/layout/hierarchy1"/>
    <dgm:cxn modelId="{FE96A2B4-2C23-432D-83D7-43F7936939FF}" srcId="{AD85987A-CC38-476D-B75C-D5B1B7707308}" destId="{5C8FF475-69D6-4F4E-9836-7FA744E5D97C}" srcOrd="0" destOrd="0" parTransId="{4F9A83D3-739B-4657-9167-38D4EADD21C4}" sibTransId="{5AF2A27B-9AE2-46F3-BCC5-D8BC8C25FE72}"/>
    <dgm:cxn modelId="{64A37E93-06C0-45F0-99B1-1C2E56D6E273}" type="presOf" srcId="{E396E21B-B6F8-4BF3-BBFC-41749572241D}" destId="{A7D09466-0EE8-4DA4-9BC8-C2D63059D6A0}" srcOrd="0" destOrd="0" presId="urn:microsoft.com/office/officeart/2005/8/layout/hierarchy1"/>
    <dgm:cxn modelId="{31F89CF2-3859-488B-898E-DFD41580DFD0}" srcId="{CA2EDCA1-445C-4962-96A3-A24ABFC11287}" destId="{AD85987A-CC38-476D-B75C-D5B1B7707308}" srcOrd="1" destOrd="0" parTransId="{12A69787-9422-4264-A7A8-3BC1B3DA1455}" sibTransId="{0C56A2D9-8A8B-4246-8F72-52845B2D1C3D}"/>
    <dgm:cxn modelId="{C038A8B4-B00D-4EBF-AA86-975F4505E212}" type="presParOf" srcId="{8F521BEA-F9D3-4BFC-B276-8D5B78D660B8}" destId="{A7FE8310-226D-4E08-8436-F5A9837361F6}" srcOrd="0" destOrd="0" presId="urn:microsoft.com/office/officeart/2005/8/layout/hierarchy1"/>
    <dgm:cxn modelId="{25070BF9-6D8D-4E02-AF87-2DD10A468DA6}" type="presParOf" srcId="{A7FE8310-226D-4E08-8436-F5A9837361F6}" destId="{C1DAAA69-8362-4F65-B73C-D4EE64BD59FD}" srcOrd="0" destOrd="0" presId="urn:microsoft.com/office/officeart/2005/8/layout/hierarchy1"/>
    <dgm:cxn modelId="{0AA4B58F-0ABA-4ECF-BD20-2CAB5EB0E28F}" type="presParOf" srcId="{C1DAAA69-8362-4F65-B73C-D4EE64BD59FD}" destId="{53592BB6-DFF3-426B-806A-24B8D11D5C6C}" srcOrd="0" destOrd="0" presId="urn:microsoft.com/office/officeart/2005/8/layout/hierarchy1"/>
    <dgm:cxn modelId="{5DBB7062-01DC-4294-8436-F9438AFF3106}" type="presParOf" srcId="{C1DAAA69-8362-4F65-B73C-D4EE64BD59FD}" destId="{267E4D85-8F54-4FE0-B649-41E15AEA263A}" srcOrd="1" destOrd="0" presId="urn:microsoft.com/office/officeart/2005/8/layout/hierarchy1"/>
    <dgm:cxn modelId="{5CCFEC27-92A1-4BD0-B675-7C842D3E343B}" type="presParOf" srcId="{A7FE8310-226D-4E08-8436-F5A9837361F6}" destId="{07824C2D-58C1-478A-8A93-F2687181A0AF}" srcOrd="1" destOrd="0" presId="urn:microsoft.com/office/officeart/2005/8/layout/hierarchy1"/>
    <dgm:cxn modelId="{5476D242-B55F-4177-850E-AF593E8F92D5}" type="presParOf" srcId="{07824C2D-58C1-478A-8A93-F2687181A0AF}" destId="{97F4293F-D18D-41AB-B5FE-318EEAF56949}" srcOrd="0" destOrd="0" presId="urn:microsoft.com/office/officeart/2005/8/layout/hierarchy1"/>
    <dgm:cxn modelId="{F108FBE2-0FF0-4DB4-865D-5FE4453C6FAB}" type="presParOf" srcId="{07824C2D-58C1-478A-8A93-F2687181A0AF}" destId="{45DA8AF9-36AF-4ECA-841E-0C2B4CA1405D}" srcOrd="1" destOrd="0" presId="urn:microsoft.com/office/officeart/2005/8/layout/hierarchy1"/>
    <dgm:cxn modelId="{5E790B03-CF50-46BD-9FDF-DF18151AFAD4}" type="presParOf" srcId="{45DA8AF9-36AF-4ECA-841E-0C2B4CA1405D}" destId="{BB6EF687-1DEF-4FE5-9CAB-B662E3C7E4F8}" srcOrd="0" destOrd="0" presId="urn:microsoft.com/office/officeart/2005/8/layout/hierarchy1"/>
    <dgm:cxn modelId="{2DBECA57-BB49-43AB-B564-57E6519DC38B}" type="presParOf" srcId="{BB6EF687-1DEF-4FE5-9CAB-B662E3C7E4F8}" destId="{0F61F35F-61C6-4950-953A-6B188AD5D8D5}" srcOrd="0" destOrd="0" presId="urn:microsoft.com/office/officeart/2005/8/layout/hierarchy1"/>
    <dgm:cxn modelId="{C539499C-7548-4582-BF22-8683E2A5EBF7}" type="presParOf" srcId="{BB6EF687-1DEF-4FE5-9CAB-B662E3C7E4F8}" destId="{31677613-3773-4AA1-90D7-E2985B77C05A}" srcOrd="1" destOrd="0" presId="urn:microsoft.com/office/officeart/2005/8/layout/hierarchy1"/>
    <dgm:cxn modelId="{D1469136-F848-440F-BE5E-7D5DBC3B025A}" type="presParOf" srcId="{45DA8AF9-36AF-4ECA-841E-0C2B4CA1405D}" destId="{62107B94-9A09-48D3-9FF5-79CF87B910F5}" srcOrd="1" destOrd="0" presId="urn:microsoft.com/office/officeart/2005/8/layout/hierarchy1"/>
    <dgm:cxn modelId="{93BE7DD3-FEEA-448C-91D7-BE4E08FB0621}" type="presParOf" srcId="{62107B94-9A09-48D3-9FF5-79CF87B910F5}" destId="{A7D09466-0EE8-4DA4-9BC8-C2D63059D6A0}" srcOrd="0" destOrd="0" presId="urn:microsoft.com/office/officeart/2005/8/layout/hierarchy1"/>
    <dgm:cxn modelId="{8B777810-4692-4EB3-B265-900314AF2B33}" type="presParOf" srcId="{62107B94-9A09-48D3-9FF5-79CF87B910F5}" destId="{E97FE53D-7D22-48B9-8E80-3DB1E819391F}" srcOrd="1" destOrd="0" presId="urn:microsoft.com/office/officeart/2005/8/layout/hierarchy1"/>
    <dgm:cxn modelId="{4D918DE7-95E7-454D-8E81-6F2907018382}" type="presParOf" srcId="{E97FE53D-7D22-48B9-8E80-3DB1E819391F}" destId="{9B6B058D-C665-4ED7-B561-C462A21DE500}" srcOrd="0" destOrd="0" presId="urn:microsoft.com/office/officeart/2005/8/layout/hierarchy1"/>
    <dgm:cxn modelId="{8C48408C-B114-46F5-9732-49F29EA83AB1}" type="presParOf" srcId="{9B6B058D-C665-4ED7-B561-C462A21DE500}" destId="{ADAB0AA0-9F3F-45E0-8AF7-5B85B26B91C1}" srcOrd="0" destOrd="0" presId="urn:microsoft.com/office/officeart/2005/8/layout/hierarchy1"/>
    <dgm:cxn modelId="{603A7E4E-015C-457A-9B92-876EE9F8317B}" type="presParOf" srcId="{9B6B058D-C665-4ED7-B561-C462A21DE500}" destId="{7B456093-AE87-4AD9-8580-F4AFCDD4E24F}" srcOrd="1" destOrd="0" presId="urn:microsoft.com/office/officeart/2005/8/layout/hierarchy1"/>
    <dgm:cxn modelId="{86417E2A-CF65-4FA0-8C3E-8DEFFB34277F}" type="presParOf" srcId="{E97FE53D-7D22-48B9-8E80-3DB1E819391F}" destId="{0B19ABD0-16B5-4161-B740-DD45A95C5A17}" srcOrd="1" destOrd="0" presId="urn:microsoft.com/office/officeart/2005/8/layout/hierarchy1"/>
    <dgm:cxn modelId="{496D9EEC-9910-4ED5-A190-7F8F8DBD6777}" type="presParOf" srcId="{07824C2D-58C1-478A-8A93-F2687181A0AF}" destId="{734205B4-5C54-4634-B023-02C26B773B61}" srcOrd="2" destOrd="0" presId="urn:microsoft.com/office/officeart/2005/8/layout/hierarchy1"/>
    <dgm:cxn modelId="{5FE0EBE3-B4E5-423B-B83A-C00B7EF92E75}" type="presParOf" srcId="{07824C2D-58C1-478A-8A93-F2687181A0AF}" destId="{09F54AC9-9C49-479F-9AF3-D7A67AE78CA7}" srcOrd="3" destOrd="0" presId="urn:microsoft.com/office/officeart/2005/8/layout/hierarchy1"/>
    <dgm:cxn modelId="{2F17E433-FA02-4965-9CB3-C637D7CE0758}" type="presParOf" srcId="{09F54AC9-9C49-479F-9AF3-D7A67AE78CA7}" destId="{11F037A3-4060-4039-8AC0-89299AEDFD96}" srcOrd="0" destOrd="0" presId="urn:microsoft.com/office/officeart/2005/8/layout/hierarchy1"/>
    <dgm:cxn modelId="{FF162145-158A-4002-9AD1-8B4C98D8879A}" type="presParOf" srcId="{11F037A3-4060-4039-8AC0-89299AEDFD96}" destId="{974C6AA5-8373-4662-AF6D-DF8B6D58CEB9}" srcOrd="0" destOrd="0" presId="urn:microsoft.com/office/officeart/2005/8/layout/hierarchy1"/>
    <dgm:cxn modelId="{EEC4F3CD-CD94-4FB6-BA6D-4D481E15D5E4}" type="presParOf" srcId="{11F037A3-4060-4039-8AC0-89299AEDFD96}" destId="{C240F370-E4AF-469C-BFC7-913DD62BE2F2}" srcOrd="1" destOrd="0" presId="urn:microsoft.com/office/officeart/2005/8/layout/hierarchy1"/>
    <dgm:cxn modelId="{379E582F-B876-4D41-BF05-5FB11276E759}" type="presParOf" srcId="{09F54AC9-9C49-479F-9AF3-D7A67AE78CA7}" destId="{8A76AEC8-0606-457D-8897-79EFFA90A108}" srcOrd="1" destOrd="0" presId="urn:microsoft.com/office/officeart/2005/8/layout/hierarchy1"/>
    <dgm:cxn modelId="{28EA9E90-6AB4-4FA7-BC26-B49EB3194D20}" type="presParOf" srcId="{8A76AEC8-0606-457D-8897-79EFFA90A108}" destId="{9BE6EFF3-C633-4690-B2CB-5B35D05E3879}" srcOrd="0" destOrd="0" presId="urn:microsoft.com/office/officeart/2005/8/layout/hierarchy1"/>
    <dgm:cxn modelId="{5AC69CF9-F160-4918-953C-ADCC7E48FA98}" type="presParOf" srcId="{8A76AEC8-0606-457D-8897-79EFFA90A108}" destId="{1E62ADD1-0094-4F10-AF3B-F99A2AD1AB5D}" srcOrd="1" destOrd="0" presId="urn:microsoft.com/office/officeart/2005/8/layout/hierarchy1"/>
    <dgm:cxn modelId="{376E57B2-A066-49C0-B890-B49AF0310978}" type="presParOf" srcId="{1E62ADD1-0094-4F10-AF3B-F99A2AD1AB5D}" destId="{E88A73F3-1564-4E1F-9472-A74F3B5BA3CD}" srcOrd="0" destOrd="0" presId="urn:microsoft.com/office/officeart/2005/8/layout/hierarchy1"/>
    <dgm:cxn modelId="{DFDB21EE-9181-4BD7-B448-B65C4F90F9CE}" type="presParOf" srcId="{E88A73F3-1564-4E1F-9472-A74F3B5BA3CD}" destId="{B7A649D4-263C-4B99-B600-9A50E90E321E}" srcOrd="0" destOrd="0" presId="urn:microsoft.com/office/officeart/2005/8/layout/hierarchy1"/>
    <dgm:cxn modelId="{314A64AB-06EF-4E74-A559-C53A6F7BC802}" type="presParOf" srcId="{E88A73F3-1564-4E1F-9472-A74F3B5BA3CD}" destId="{5F1D584C-28E7-43EE-BD7D-96C55E3FCF5B}" srcOrd="1" destOrd="0" presId="urn:microsoft.com/office/officeart/2005/8/layout/hierarchy1"/>
    <dgm:cxn modelId="{E221F1F7-1CC1-491A-8FEB-613A9F21D573}" type="presParOf" srcId="{1E62ADD1-0094-4F10-AF3B-F99A2AD1AB5D}" destId="{6A9AED42-ED8C-4C80-A6EA-13E3BC494215}" srcOrd="1" destOrd="0" presId="urn:microsoft.com/office/officeart/2005/8/layout/hierarchy1"/>
  </dgm:cxnLst>
  <dgm:bg/>
  <dgm:whole/>
  <dgm:extLst>
    <a:ext uri="http://schemas.microsoft.com/office/drawing/2008/diagram">
      <dsp:dataModelExt xmlns=""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9226509F-6976-495D-A2AE-ECF9FAFDD81D}" type="doc">
      <dgm:prSet loTypeId="urn:microsoft.com/office/officeart/2005/8/layout/hProcess6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1023B1E-53D8-41DB-86D3-0D8F93A1367D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2 предмета</a:t>
          </a:r>
          <a:endParaRPr lang="ru-RU" sz="1400" b="1" dirty="0">
            <a:solidFill>
              <a:schemeClr val="tx1"/>
            </a:solidFill>
          </a:endParaRPr>
        </a:p>
      </dgm:t>
    </dgm:pt>
    <dgm:pt modelId="{CEC3FF47-5EE7-4F12-A0C3-5C27508E4AE9}" type="parTrans" cxnId="{57E1C83C-A1A7-4E57-9D0D-393AAD542D63}">
      <dgm:prSet/>
      <dgm:spPr/>
      <dgm:t>
        <a:bodyPr/>
        <a:lstStyle/>
        <a:p>
          <a:endParaRPr lang="ru-RU"/>
        </a:p>
      </dgm:t>
    </dgm:pt>
    <dgm:pt modelId="{722FDFBA-8C4E-4755-981E-B33A664A7E93}" type="sibTrans" cxnId="{57E1C83C-A1A7-4E57-9D0D-393AAD542D63}">
      <dgm:prSet/>
      <dgm:spPr/>
      <dgm:t>
        <a:bodyPr/>
        <a:lstStyle/>
        <a:p>
          <a:endParaRPr lang="ru-RU"/>
        </a:p>
      </dgm:t>
    </dgm:pt>
    <dgm:pt modelId="{5CCDF938-7275-4242-BEDC-2FA9D1DC9464}">
      <dgm:prSet phldrT="[Текст]" custT="1"/>
      <dgm:spPr/>
      <dgm:t>
        <a:bodyPr/>
        <a:lstStyle/>
        <a:p>
          <a:r>
            <a:rPr lang="ru-RU" sz="1000" dirty="0" smtClean="0"/>
            <a:t>«        </a:t>
          </a:r>
          <a:r>
            <a:rPr lang="ru-RU" sz="900" b="1" dirty="0" smtClean="0"/>
            <a:t>«Неуд»</a:t>
          </a:r>
          <a:endParaRPr lang="ru-RU" sz="900" b="1" dirty="0"/>
        </a:p>
      </dgm:t>
    </dgm:pt>
    <dgm:pt modelId="{B0337673-0209-4094-8938-4329F0994775}" type="parTrans" cxnId="{8E4B9DA7-9071-47A2-8803-CEFE0F4762CC}">
      <dgm:prSet/>
      <dgm:spPr/>
      <dgm:t>
        <a:bodyPr/>
        <a:lstStyle/>
        <a:p>
          <a:endParaRPr lang="ru-RU"/>
        </a:p>
      </dgm:t>
    </dgm:pt>
    <dgm:pt modelId="{41751273-ACE4-4F43-868E-9324F7F416D7}" type="sibTrans" cxnId="{8E4B9DA7-9071-47A2-8803-CEFE0F4762CC}">
      <dgm:prSet/>
      <dgm:spPr/>
      <dgm:t>
        <a:bodyPr/>
        <a:lstStyle/>
        <a:p>
          <a:endParaRPr lang="ru-RU"/>
        </a:p>
      </dgm:t>
    </dgm:pt>
    <dgm:pt modelId="{1FD0FBD1-F000-4FEC-86D3-61E42C9C8D0A}">
      <dgm:prSet phldrT="[Текст]" custT="1"/>
      <dgm:spPr/>
      <dgm:t>
        <a:bodyPr/>
        <a:lstStyle/>
        <a:p>
          <a:r>
            <a:rPr lang="ru-RU" sz="1000" b="1" dirty="0" smtClean="0">
              <a:solidFill>
                <a:schemeClr val="tx1"/>
              </a:solidFill>
            </a:rPr>
            <a:t>Пересдача</a:t>
          </a:r>
          <a:endParaRPr lang="ru-RU" sz="1000" b="1" dirty="0">
            <a:solidFill>
              <a:schemeClr val="tx1"/>
            </a:solidFill>
          </a:endParaRPr>
        </a:p>
      </dgm:t>
    </dgm:pt>
    <dgm:pt modelId="{17975AB1-2925-4766-BE1F-374BDF155C7B}" type="parTrans" cxnId="{16BC7330-4887-45BA-8AED-B7C72E6C6E09}">
      <dgm:prSet/>
      <dgm:spPr/>
      <dgm:t>
        <a:bodyPr/>
        <a:lstStyle/>
        <a:p>
          <a:endParaRPr lang="ru-RU"/>
        </a:p>
      </dgm:t>
    </dgm:pt>
    <dgm:pt modelId="{26AB8CD4-2B17-484E-8356-38F4144266DE}" type="sibTrans" cxnId="{16BC7330-4887-45BA-8AED-B7C72E6C6E09}">
      <dgm:prSet/>
      <dgm:spPr/>
      <dgm:t>
        <a:bodyPr/>
        <a:lstStyle/>
        <a:p>
          <a:endParaRPr lang="ru-RU"/>
        </a:p>
      </dgm:t>
    </dgm:pt>
    <dgm:pt modelId="{93944D49-CA5E-44D7-BC5F-69478785D6CA}">
      <dgm:prSet phldrT="[Текст]" custT="1"/>
      <dgm:spPr/>
      <dgm:t>
        <a:bodyPr/>
        <a:lstStyle/>
        <a:p>
          <a:r>
            <a:rPr lang="ru-RU" sz="700" dirty="0" smtClean="0"/>
            <a:t>В дополнительные сроки</a:t>
          </a:r>
          <a:endParaRPr lang="ru-RU" sz="700" dirty="0"/>
        </a:p>
      </dgm:t>
    </dgm:pt>
    <dgm:pt modelId="{B8C5AC20-1E03-460B-BD04-BDC1DE766A60}" type="parTrans" cxnId="{D7E68A40-ECCD-4088-9D5B-0740EC25E642}">
      <dgm:prSet/>
      <dgm:spPr/>
      <dgm:t>
        <a:bodyPr/>
        <a:lstStyle/>
        <a:p>
          <a:endParaRPr lang="ru-RU"/>
        </a:p>
      </dgm:t>
    </dgm:pt>
    <dgm:pt modelId="{7E591B11-1F70-4C7C-A427-0B2F293450A7}" type="sibTrans" cxnId="{D7E68A40-ECCD-4088-9D5B-0740EC25E642}">
      <dgm:prSet/>
      <dgm:spPr/>
      <dgm:t>
        <a:bodyPr/>
        <a:lstStyle/>
        <a:p>
          <a:endParaRPr lang="ru-RU"/>
        </a:p>
      </dgm:t>
    </dgm:pt>
    <dgm:pt modelId="{FAB38005-0CCC-4EFD-977B-2DF618AA1314}">
      <dgm:prSet phldrT="[Текст]" custT="1"/>
      <dgm:spPr/>
      <dgm:t>
        <a:bodyPr/>
        <a:lstStyle/>
        <a:p>
          <a:r>
            <a:rPr lang="ru-RU" sz="800" b="1" dirty="0" smtClean="0">
              <a:solidFill>
                <a:schemeClr val="tx1"/>
              </a:solidFill>
            </a:rPr>
            <a:t>Пересдача </a:t>
          </a:r>
          <a:endParaRPr lang="ru-RU" sz="800" b="1" dirty="0">
            <a:solidFill>
              <a:schemeClr val="tx1"/>
            </a:solidFill>
          </a:endParaRPr>
        </a:p>
      </dgm:t>
    </dgm:pt>
    <dgm:pt modelId="{EE2825FB-774E-4B46-BD5F-07B697807453}" type="parTrans" cxnId="{02E66552-A915-4B82-BEEA-794D2AD1C83B}">
      <dgm:prSet/>
      <dgm:spPr/>
      <dgm:t>
        <a:bodyPr/>
        <a:lstStyle/>
        <a:p>
          <a:endParaRPr lang="ru-RU"/>
        </a:p>
      </dgm:t>
    </dgm:pt>
    <dgm:pt modelId="{54D54D4A-97C2-427E-BBCB-D9CA824D2B68}" type="sibTrans" cxnId="{02E66552-A915-4B82-BEEA-794D2AD1C83B}">
      <dgm:prSet/>
      <dgm:spPr/>
      <dgm:t>
        <a:bodyPr/>
        <a:lstStyle/>
        <a:p>
          <a:endParaRPr lang="ru-RU"/>
        </a:p>
      </dgm:t>
    </dgm:pt>
    <dgm:pt modelId="{95D33563-DB2C-485B-ADEC-37F073E96FD0}">
      <dgm:prSet phldrT="[Текст]" custT="1"/>
      <dgm:spPr/>
      <dgm:t>
        <a:bodyPr/>
        <a:lstStyle/>
        <a:p>
          <a:r>
            <a:rPr lang="ru-RU" sz="700" dirty="0" smtClean="0"/>
            <a:t>В сентябрьские сроки</a:t>
          </a:r>
          <a:endParaRPr lang="ru-RU" sz="700" dirty="0"/>
        </a:p>
      </dgm:t>
    </dgm:pt>
    <dgm:pt modelId="{3AB6104C-4ACB-40CE-8237-F59BC271530C}" type="parTrans" cxnId="{42B46866-A247-44E3-9870-E2CB9F877FDA}">
      <dgm:prSet/>
      <dgm:spPr/>
      <dgm:t>
        <a:bodyPr/>
        <a:lstStyle/>
        <a:p>
          <a:endParaRPr lang="ru-RU"/>
        </a:p>
      </dgm:t>
    </dgm:pt>
    <dgm:pt modelId="{BF9C88B8-D64A-4D2F-9499-A49DD9887DE9}" type="sibTrans" cxnId="{42B46866-A247-44E3-9870-E2CB9F877FDA}">
      <dgm:prSet/>
      <dgm:spPr/>
      <dgm:t>
        <a:bodyPr/>
        <a:lstStyle/>
        <a:p>
          <a:endParaRPr lang="ru-RU"/>
        </a:p>
      </dgm:t>
    </dgm:pt>
    <dgm:pt modelId="{D1AF40F1-7A21-4DEF-B30F-023725045CBC}" type="pres">
      <dgm:prSet presAssocID="{9226509F-6976-495D-A2AE-ECF9FAFDD81D}" presName="theList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8005FB85-31C0-4D29-B1DE-44D71E00EA9B}" type="pres">
      <dgm:prSet presAssocID="{71023B1E-53D8-41DB-86D3-0D8F93A1367D}" presName="compNode" presStyleCnt="0"/>
      <dgm:spPr/>
    </dgm:pt>
    <dgm:pt modelId="{F60121AB-4495-4000-BD05-134C5698B58B}" type="pres">
      <dgm:prSet presAssocID="{71023B1E-53D8-41DB-86D3-0D8F93A1367D}" presName="noGeometry" presStyleCnt="0"/>
      <dgm:spPr/>
    </dgm:pt>
    <dgm:pt modelId="{8E3FD0B3-F591-4612-BA5A-FEDE3C0403F2}" type="pres">
      <dgm:prSet presAssocID="{71023B1E-53D8-41DB-86D3-0D8F93A1367D}" presName="childTextVisible" presStyleLbl="bgAccFollowNode1" presStyleIdx="0" presStyleCnt="3" custScaleX="13221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DDAE8D5-1477-4826-B37C-6E74FFF663C2}" type="pres">
      <dgm:prSet presAssocID="{71023B1E-53D8-41DB-86D3-0D8F93A1367D}" presName="childTextHidden" presStyleLbl="bgAccFollowNode1" presStyleIdx="0" presStyleCnt="3"/>
      <dgm:spPr/>
      <dgm:t>
        <a:bodyPr/>
        <a:lstStyle/>
        <a:p>
          <a:endParaRPr lang="ru-RU"/>
        </a:p>
      </dgm:t>
    </dgm:pt>
    <dgm:pt modelId="{3AC9EECF-ED92-40DE-8FCB-C8276EE38DD8}" type="pres">
      <dgm:prSet presAssocID="{71023B1E-53D8-41DB-86D3-0D8F93A1367D}" presName="parentText" presStyleLbl="node1" presStyleIdx="0" presStyleCnt="3" custScaleX="124866" custLinFactNeighborX="11530" custLinFactNeighborY="567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6C32445-4813-4ED2-AD6B-5E6802152987}" type="pres">
      <dgm:prSet presAssocID="{71023B1E-53D8-41DB-86D3-0D8F93A1367D}" presName="aSpace" presStyleCnt="0"/>
      <dgm:spPr/>
    </dgm:pt>
    <dgm:pt modelId="{39626DA0-C3DD-48AF-8383-ECC1F68D79A4}" type="pres">
      <dgm:prSet presAssocID="{1FD0FBD1-F000-4FEC-86D3-61E42C9C8D0A}" presName="compNode" presStyleCnt="0"/>
      <dgm:spPr/>
    </dgm:pt>
    <dgm:pt modelId="{6018BB3E-145C-498E-A859-4A59D1812226}" type="pres">
      <dgm:prSet presAssocID="{1FD0FBD1-F000-4FEC-86D3-61E42C9C8D0A}" presName="noGeometry" presStyleCnt="0"/>
      <dgm:spPr/>
    </dgm:pt>
    <dgm:pt modelId="{3DF674D9-0047-46F7-BC87-65C0284D5DA8}" type="pres">
      <dgm:prSet presAssocID="{1FD0FBD1-F000-4FEC-86D3-61E42C9C8D0A}" presName="childTextVisible" presStyleLbl="bgAccFollowNode1" presStyleIdx="1" presStyleCnt="3" custScaleX="9301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921181C-09A3-43C0-A9E5-FE26486BDED9}" type="pres">
      <dgm:prSet presAssocID="{1FD0FBD1-F000-4FEC-86D3-61E42C9C8D0A}" presName="childTextHidden" presStyleLbl="bgAccFollowNode1" presStyleIdx="1" presStyleCnt="3"/>
      <dgm:spPr/>
      <dgm:t>
        <a:bodyPr/>
        <a:lstStyle/>
        <a:p>
          <a:endParaRPr lang="ru-RU"/>
        </a:p>
      </dgm:t>
    </dgm:pt>
    <dgm:pt modelId="{8728F816-60C6-42DF-833C-B50367CF2F2F}" type="pres">
      <dgm:prSet presAssocID="{1FD0FBD1-F000-4FEC-86D3-61E42C9C8D0A}" presName="parentText" presStyleLbl="node1" presStyleIdx="1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EEC65CF-666C-4C1D-BE8D-0BD24781ABFC}" type="pres">
      <dgm:prSet presAssocID="{1FD0FBD1-F000-4FEC-86D3-61E42C9C8D0A}" presName="aSpace" presStyleCnt="0"/>
      <dgm:spPr/>
    </dgm:pt>
    <dgm:pt modelId="{BD460ACE-2DE8-43BA-B726-319FAFFD6137}" type="pres">
      <dgm:prSet presAssocID="{FAB38005-0CCC-4EFD-977B-2DF618AA1314}" presName="compNode" presStyleCnt="0"/>
      <dgm:spPr/>
    </dgm:pt>
    <dgm:pt modelId="{FAD41DB6-E294-46A9-9B26-C74924884EA7}" type="pres">
      <dgm:prSet presAssocID="{FAB38005-0CCC-4EFD-977B-2DF618AA1314}" presName="noGeometry" presStyleCnt="0"/>
      <dgm:spPr/>
    </dgm:pt>
    <dgm:pt modelId="{774E6CB1-2CD3-4E80-B4FF-0B8E2F47F9B4}" type="pres">
      <dgm:prSet presAssocID="{FAB38005-0CCC-4EFD-977B-2DF618AA1314}" presName="childTextVisible" presStyleLbl="bgAccFollow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00BFA9A-1D0F-4E3C-800E-9606F652E3F8}" type="pres">
      <dgm:prSet presAssocID="{FAB38005-0CCC-4EFD-977B-2DF618AA1314}" presName="childTextHidden" presStyleLbl="bgAccFollowNode1" presStyleIdx="2" presStyleCnt="3"/>
      <dgm:spPr/>
      <dgm:t>
        <a:bodyPr/>
        <a:lstStyle/>
        <a:p>
          <a:endParaRPr lang="ru-RU"/>
        </a:p>
      </dgm:t>
    </dgm:pt>
    <dgm:pt modelId="{EB3EE52D-6624-40EB-BFC7-735C7D9BE833}" type="pres">
      <dgm:prSet presAssocID="{FAB38005-0CCC-4EFD-977B-2DF618AA1314}" presName="parentText" presStyleLbl="node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7E68A40-ECCD-4088-9D5B-0740EC25E642}" srcId="{1FD0FBD1-F000-4FEC-86D3-61E42C9C8D0A}" destId="{93944D49-CA5E-44D7-BC5F-69478785D6CA}" srcOrd="0" destOrd="0" parTransId="{B8C5AC20-1E03-460B-BD04-BDC1DE766A60}" sibTransId="{7E591B11-1F70-4C7C-A427-0B2F293450A7}"/>
    <dgm:cxn modelId="{93F74FF7-4FD2-4E63-A171-241216CA2545}" type="presOf" srcId="{FAB38005-0CCC-4EFD-977B-2DF618AA1314}" destId="{EB3EE52D-6624-40EB-BFC7-735C7D9BE833}" srcOrd="0" destOrd="0" presId="urn:microsoft.com/office/officeart/2005/8/layout/hProcess6"/>
    <dgm:cxn modelId="{9D6CCFA4-2342-4920-8B57-1CD9F47902AD}" type="presOf" srcId="{95D33563-DB2C-485B-ADEC-37F073E96FD0}" destId="{C00BFA9A-1D0F-4E3C-800E-9606F652E3F8}" srcOrd="1" destOrd="0" presId="urn:microsoft.com/office/officeart/2005/8/layout/hProcess6"/>
    <dgm:cxn modelId="{44079279-D120-451F-8CAC-473DCDA3F512}" type="presOf" srcId="{9226509F-6976-495D-A2AE-ECF9FAFDD81D}" destId="{D1AF40F1-7A21-4DEF-B30F-023725045CBC}" srcOrd="0" destOrd="0" presId="urn:microsoft.com/office/officeart/2005/8/layout/hProcess6"/>
    <dgm:cxn modelId="{2ABF5108-E0D3-4C1D-8566-EDC5CF319A81}" type="presOf" srcId="{71023B1E-53D8-41DB-86D3-0D8F93A1367D}" destId="{3AC9EECF-ED92-40DE-8FCB-C8276EE38DD8}" srcOrd="0" destOrd="0" presId="urn:microsoft.com/office/officeart/2005/8/layout/hProcess6"/>
    <dgm:cxn modelId="{DF6B03B8-BC29-4F16-AD90-99698B45262A}" type="presOf" srcId="{93944D49-CA5E-44D7-BC5F-69478785D6CA}" destId="{3DF674D9-0047-46F7-BC87-65C0284D5DA8}" srcOrd="0" destOrd="0" presId="urn:microsoft.com/office/officeart/2005/8/layout/hProcess6"/>
    <dgm:cxn modelId="{16BC7330-4887-45BA-8AED-B7C72E6C6E09}" srcId="{9226509F-6976-495D-A2AE-ECF9FAFDD81D}" destId="{1FD0FBD1-F000-4FEC-86D3-61E42C9C8D0A}" srcOrd="1" destOrd="0" parTransId="{17975AB1-2925-4766-BE1F-374BDF155C7B}" sibTransId="{26AB8CD4-2B17-484E-8356-38F4144266DE}"/>
    <dgm:cxn modelId="{02E66552-A915-4B82-BEEA-794D2AD1C83B}" srcId="{9226509F-6976-495D-A2AE-ECF9FAFDD81D}" destId="{FAB38005-0CCC-4EFD-977B-2DF618AA1314}" srcOrd="2" destOrd="0" parTransId="{EE2825FB-774E-4B46-BD5F-07B697807453}" sibTransId="{54D54D4A-97C2-427E-BBCB-D9CA824D2B68}"/>
    <dgm:cxn modelId="{3A474452-2AC5-4868-B28B-F95FF91BC49D}" type="presOf" srcId="{5CCDF938-7275-4242-BEDC-2FA9D1DC9464}" destId="{4DDAE8D5-1477-4826-B37C-6E74FFF663C2}" srcOrd="1" destOrd="0" presId="urn:microsoft.com/office/officeart/2005/8/layout/hProcess6"/>
    <dgm:cxn modelId="{63F702D0-84BC-4363-9D13-364D274B1732}" type="presOf" srcId="{1FD0FBD1-F000-4FEC-86D3-61E42C9C8D0A}" destId="{8728F816-60C6-42DF-833C-B50367CF2F2F}" srcOrd="0" destOrd="0" presId="urn:microsoft.com/office/officeart/2005/8/layout/hProcess6"/>
    <dgm:cxn modelId="{42B46866-A247-44E3-9870-E2CB9F877FDA}" srcId="{FAB38005-0CCC-4EFD-977B-2DF618AA1314}" destId="{95D33563-DB2C-485B-ADEC-37F073E96FD0}" srcOrd="0" destOrd="0" parTransId="{3AB6104C-4ACB-40CE-8237-F59BC271530C}" sibTransId="{BF9C88B8-D64A-4D2F-9499-A49DD9887DE9}"/>
    <dgm:cxn modelId="{8E4B9DA7-9071-47A2-8803-CEFE0F4762CC}" srcId="{71023B1E-53D8-41DB-86D3-0D8F93A1367D}" destId="{5CCDF938-7275-4242-BEDC-2FA9D1DC9464}" srcOrd="0" destOrd="0" parTransId="{B0337673-0209-4094-8938-4329F0994775}" sibTransId="{41751273-ACE4-4F43-868E-9324F7F416D7}"/>
    <dgm:cxn modelId="{D6220CB3-0A0D-4DDD-8D78-EBDBF30B5AFD}" type="presOf" srcId="{95D33563-DB2C-485B-ADEC-37F073E96FD0}" destId="{774E6CB1-2CD3-4E80-B4FF-0B8E2F47F9B4}" srcOrd="0" destOrd="0" presId="urn:microsoft.com/office/officeart/2005/8/layout/hProcess6"/>
    <dgm:cxn modelId="{CA25AE0B-CA2D-4528-BCCC-75401653C92A}" type="presOf" srcId="{5CCDF938-7275-4242-BEDC-2FA9D1DC9464}" destId="{8E3FD0B3-F591-4612-BA5A-FEDE3C0403F2}" srcOrd="0" destOrd="0" presId="urn:microsoft.com/office/officeart/2005/8/layout/hProcess6"/>
    <dgm:cxn modelId="{1461BACF-45A1-4325-8C95-5C1493D2266B}" type="presOf" srcId="{93944D49-CA5E-44D7-BC5F-69478785D6CA}" destId="{6921181C-09A3-43C0-A9E5-FE26486BDED9}" srcOrd="1" destOrd="0" presId="urn:microsoft.com/office/officeart/2005/8/layout/hProcess6"/>
    <dgm:cxn modelId="{57E1C83C-A1A7-4E57-9D0D-393AAD542D63}" srcId="{9226509F-6976-495D-A2AE-ECF9FAFDD81D}" destId="{71023B1E-53D8-41DB-86D3-0D8F93A1367D}" srcOrd="0" destOrd="0" parTransId="{CEC3FF47-5EE7-4F12-A0C3-5C27508E4AE9}" sibTransId="{722FDFBA-8C4E-4755-981E-B33A664A7E93}"/>
    <dgm:cxn modelId="{0A9FB94C-7B5C-4CC0-9A3B-E5C5224BA73F}" type="presParOf" srcId="{D1AF40F1-7A21-4DEF-B30F-023725045CBC}" destId="{8005FB85-31C0-4D29-B1DE-44D71E00EA9B}" srcOrd="0" destOrd="0" presId="urn:microsoft.com/office/officeart/2005/8/layout/hProcess6"/>
    <dgm:cxn modelId="{2AE8F8FC-82BE-42B5-80A7-6E58AB754CB2}" type="presParOf" srcId="{8005FB85-31C0-4D29-B1DE-44D71E00EA9B}" destId="{F60121AB-4495-4000-BD05-134C5698B58B}" srcOrd="0" destOrd="0" presId="urn:microsoft.com/office/officeart/2005/8/layout/hProcess6"/>
    <dgm:cxn modelId="{B371F59F-2E92-4A5C-9C09-58AA88EF9FA6}" type="presParOf" srcId="{8005FB85-31C0-4D29-B1DE-44D71E00EA9B}" destId="{8E3FD0B3-F591-4612-BA5A-FEDE3C0403F2}" srcOrd="1" destOrd="0" presId="urn:microsoft.com/office/officeart/2005/8/layout/hProcess6"/>
    <dgm:cxn modelId="{C24E1ADD-9B22-48E6-8189-AC0AA95BBF76}" type="presParOf" srcId="{8005FB85-31C0-4D29-B1DE-44D71E00EA9B}" destId="{4DDAE8D5-1477-4826-B37C-6E74FFF663C2}" srcOrd="2" destOrd="0" presId="urn:microsoft.com/office/officeart/2005/8/layout/hProcess6"/>
    <dgm:cxn modelId="{8656F717-C3B3-495B-BC94-B1949BA528AE}" type="presParOf" srcId="{8005FB85-31C0-4D29-B1DE-44D71E00EA9B}" destId="{3AC9EECF-ED92-40DE-8FCB-C8276EE38DD8}" srcOrd="3" destOrd="0" presId="urn:microsoft.com/office/officeart/2005/8/layout/hProcess6"/>
    <dgm:cxn modelId="{426D0C27-4E91-4E76-AFCF-CA5BE2B3EE5B}" type="presParOf" srcId="{D1AF40F1-7A21-4DEF-B30F-023725045CBC}" destId="{36C32445-4813-4ED2-AD6B-5E6802152987}" srcOrd="1" destOrd="0" presId="urn:microsoft.com/office/officeart/2005/8/layout/hProcess6"/>
    <dgm:cxn modelId="{60C7FC6C-E504-4F3F-9457-CAABBC60E34E}" type="presParOf" srcId="{D1AF40F1-7A21-4DEF-B30F-023725045CBC}" destId="{39626DA0-C3DD-48AF-8383-ECC1F68D79A4}" srcOrd="2" destOrd="0" presId="urn:microsoft.com/office/officeart/2005/8/layout/hProcess6"/>
    <dgm:cxn modelId="{E1DA717C-F320-4446-BD0C-2BC481E40D85}" type="presParOf" srcId="{39626DA0-C3DD-48AF-8383-ECC1F68D79A4}" destId="{6018BB3E-145C-498E-A859-4A59D1812226}" srcOrd="0" destOrd="0" presId="urn:microsoft.com/office/officeart/2005/8/layout/hProcess6"/>
    <dgm:cxn modelId="{11C9CACC-B421-44B0-B5BD-E1E5326B2093}" type="presParOf" srcId="{39626DA0-C3DD-48AF-8383-ECC1F68D79A4}" destId="{3DF674D9-0047-46F7-BC87-65C0284D5DA8}" srcOrd="1" destOrd="0" presId="urn:microsoft.com/office/officeart/2005/8/layout/hProcess6"/>
    <dgm:cxn modelId="{021362D3-784E-4452-83AB-FC3237AC99E5}" type="presParOf" srcId="{39626DA0-C3DD-48AF-8383-ECC1F68D79A4}" destId="{6921181C-09A3-43C0-A9E5-FE26486BDED9}" srcOrd="2" destOrd="0" presId="urn:microsoft.com/office/officeart/2005/8/layout/hProcess6"/>
    <dgm:cxn modelId="{AB56A0E9-9F46-43FC-8A70-078FD356345C}" type="presParOf" srcId="{39626DA0-C3DD-48AF-8383-ECC1F68D79A4}" destId="{8728F816-60C6-42DF-833C-B50367CF2F2F}" srcOrd="3" destOrd="0" presId="urn:microsoft.com/office/officeart/2005/8/layout/hProcess6"/>
    <dgm:cxn modelId="{E5E69592-62C2-4235-A36B-A5CE987D0190}" type="presParOf" srcId="{D1AF40F1-7A21-4DEF-B30F-023725045CBC}" destId="{5EEC65CF-666C-4C1D-BE8D-0BD24781ABFC}" srcOrd="3" destOrd="0" presId="urn:microsoft.com/office/officeart/2005/8/layout/hProcess6"/>
    <dgm:cxn modelId="{AC8E0B96-4861-4507-B420-74990B66377D}" type="presParOf" srcId="{D1AF40F1-7A21-4DEF-B30F-023725045CBC}" destId="{BD460ACE-2DE8-43BA-B726-319FAFFD6137}" srcOrd="4" destOrd="0" presId="urn:microsoft.com/office/officeart/2005/8/layout/hProcess6"/>
    <dgm:cxn modelId="{5BEA2014-95AC-4D17-8F83-4C8E3E4397D3}" type="presParOf" srcId="{BD460ACE-2DE8-43BA-B726-319FAFFD6137}" destId="{FAD41DB6-E294-46A9-9B26-C74924884EA7}" srcOrd="0" destOrd="0" presId="urn:microsoft.com/office/officeart/2005/8/layout/hProcess6"/>
    <dgm:cxn modelId="{0C127EE8-C2E0-4136-BBF8-096227369FD2}" type="presParOf" srcId="{BD460ACE-2DE8-43BA-B726-319FAFFD6137}" destId="{774E6CB1-2CD3-4E80-B4FF-0B8E2F47F9B4}" srcOrd="1" destOrd="0" presId="urn:microsoft.com/office/officeart/2005/8/layout/hProcess6"/>
    <dgm:cxn modelId="{AE01F097-1260-453A-B25A-1057F59EA58A}" type="presParOf" srcId="{BD460ACE-2DE8-43BA-B726-319FAFFD6137}" destId="{C00BFA9A-1D0F-4E3C-800E-9606F652E3F8}" srcOrd="2" destOrd="0" presId="urn:microsoft.com/office/officeart/2005/8/layout/hProcess6"/>
    <dgm:cxn modelId="{E9FF263C-2A30-4B87-A5ED-C309732594CC}" type="presParOf" srcId="{BD460ACE-2DE8-43BA-B726-319FAFFD6137}" destId="{EB3EE52D-6624-40EB-BFC7-735C7D9BE833}" srcOrd="3" destOrd="0" presId="urn:microsoft.com/office/officeart/2005/8/layout/hProcess6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C91B224A-CB5F-480D-A44E-9AE2D9BB618D}" type="doc">
      <dgm:prSet loTypeId="urn:microsoft.com/office/officeart/2005/8/layout/radial2" loCatId="relationship" qsTypeId="urn:microsoft.com/office/officeart/2005/8/quickstyle/simple5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FFB633F-A071-42D7-A90D-18D4E025E2C7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Русский язык</a:t>
          </a:r>
          <a:endParaRPr lang="ru-RU" sz="1400" b="1" dirty="0">
            <a:solidFill>
              <a:schemeClr val="tx1"/>
            </a:solidFill>
          </a:endParaRPr>
        </a:p>
      </dgm:t>
    </dgm:pt>
    <dgm:pt modelId="{1F225C90-A206-4B39-89E1-9E2256788271}" type="parTrans" cxnId="{38A939C9-78EC-43CD-8290-8A326E94D47D}">
      <dgm:prSet/>
      <dgm:spPr/>
      <dgm:t>
        <a:bodyPr/>
        <a:lstStyle/>
        <a:p>
          <a:endParaRPr lang="ru-RU"/>
        </a:p>
      </dgm:t>
    </dgm:pt>
    <dgm:pt modelId="{E9457AF0-54B0-4D17-A1B0-4EF76DC7FE36}" type="sibTrans" cxnId="{38A939C9-78EC-43CD-8290-8A326E94D47D}">
      <dgm:prSet/>
      <dgm:spPr/>
      <dgm:t>
        <a:bodyPr/>
        <a:lstStyle/>
        <a:p>
          <a:endParaRPr lang="ru-RU"/>
        </a:p>
      </dgm:t>
    </dgm:pt>
    <dgm:pt modelId="{B75AC089-FDCB-4AE5-9301-5696323EAB50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математика</a:t>
          </a:r>
          <a:endParaRPr lang="ru-RU" sz="1400" b="1" dirty="0">
            <a:solidFill>
              <a:schemeClr val="tx1"/>
            </a:solidFill>
          </a:endParaRPr>
        </a:p>
      </dgm:t>
    </dgm:pt>
    <dgm:pt modelId="{17E8A372-A67A-4192-A56D-148D67441D2A}" type="parTrans" cxnId="{CE2B45F9-4EDE-49DD-974D-EA0ABC9E1DF1}">
      <dgm:prSet/>
      <dgm:spPr/>
      <dgm:t>
        <a:bodyPr/>
        <a:lstStyle/>
        <a:p>
          <a:endParaRPr lang="ru-RU"/>
        </a:p>
      </dgm:t>
    </dgm:pt>
    <dgm:pt modelId="{6026FBB5-7939-4260-BC41-AAB592ADD2C0}" type="sibTrans" cxnId="{CE2B45F9-4EDE-49DD-974D-EA0ABC9E1DF1}">
      <dgm:prSet/>
      <dgm:spPr/>
      <dgm:t>
        <a:bodyPr/>
        <a:lstStyle/>
        <a:p>
          <a:endParaRPr lang="ru-RU"/>
        </a:p>
      </dgm:t>
    </dgm:pt>
    <dgm:pt modelId="{416C7F90-2601-4CCE-9F3A-31A25C470EFA}">
      <dgm:prSet phldrT="[Текст]"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Предмет по выбору</a:t>
          </a:r>
          <a:endParaRPr lang="ru-RU" sz="1400" b="1" dirty="0">
            <a:solidFill>
              <a:schemeClr val="tx1"/>
            </a:solidFill>
          </a:endParaRPr>
        </a:p>
      </dgm:t>
    </dgm:pt>
    <dgm:pt modelId="{26951FBD-BE71-4CD1-B5D3-4DA0EE079BAA}" type="parTrans" cxnId="{8EA08DD1-382B-4487-84C5-7D050D86335D}">
      <dgm:prSet/>
      <dgm:spPr/>
      <dgm:t>
        <a:bodyPr/>
        <a:lstStyle/>
        <a:p>
          <a:endParaRPr lang="ru-RU"/>
        </a:p>
      </dgm:t>
    </dgm:pt>
    <dgm:pt modelId="{00BDAE36-C4DA-4029-8220-1384FC843A0A}" type="sibTrans" cxnId="{8EA08DD1-382B-4487-84C5-7D050D86335D}">
      <dgm:prSet/>
      <dgm:spPr/>
      <dgm:t>
        <a:bodyPr/>
        <a:lstStyle/>
        <a:p>
          <a:endParaRPr lang="ru-RU"/>
        </a:p>
      </dgm:t>
    </dgm:pt>
    <dgm:pt modelId="{F91046F0-FC42-40AB-980C-A597D5E902F0}">
      <dgm:prSet custT="1"/>
      <dgm:spPr/>
      <dgm:t>
        <a:bodyPr/>
        <a:lstStyle/>
        <a:p>
          <a:r>
            <a:rPr lang="ru-RU" sz="1400" b="1" dirty="0" smtClean="0">
              <a:solidFill>
                <a:schemeClr val="tx1"/>
              </a:solidFill>
            </a:rPr>
            <a:t>Предмет по выбору</a:t>
          </a:r>
          <a:endParaRPr lang="ru-RU" sz="1400" b="1" dirty="0">
            <a:solidFill>
              <a:schemeClr val="tx1"/>
            </a:solidFill>
          </a:endParaRPr>
        </a:p>
      </dgm:t>
    </dgm:pt>
    <dgm:pt modelId="{DD180589-EFF4-4D75-A7C3-9E51FF8BDD00}" type="parTrans" cxnId="{9C257334-0358-4814-9DA0-68226A4D34F9}">
      <dgm:prSet/>
      <dgm:spPr/>
      <dgm:t>
        <a:bodyPr/>
        <a:lstStyle/>
        <a:p>
          <a:endParaRPr lang="ru-RU"/>
        </a:p>
      </dgm:t>
    </dgm:pt>
    <dgm:pt modelId="{34659CE5-6010-46D7-B530-418244C1A8E0}" type="sibTrans" cxnId="{9C257334-0358-4814-9DA0-68226A4D34F9}">
      <dgm:prSet/>
      <dgm:spPr/>
      <dgm:t>
        <a:bodyPr/>
        <a:lstStyle/>
        <a:p>
          <a:endParaRPr lang="ru-RU"/>
        </a:p>
      </dgm:t>
    </dgm:pt>
    <dgm:pt modelId="{788D55FA-481F-4CD4-BB26-170FD6403C59}" type="pres">
      <dgm:prSet presAssocID="{C91B224A-CB5F-480D-A44E-9AE2D9BB618D}" presName="composite" presStyleCnt="0">
        <dgm:presLayoutVars>
          <dgm:chMax val="5"/>
          <dgm:dir/>
          <dgm:animLvl val="ctr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D7E57216-03C7-457D-918B-EB6728CAFA50}" type="pres">
      <dgm:prSet presAssocID="{C91B224A-CB5F-480D-A44E-9AE2D9BB618D}" presName="cycle" presStyleCnt="0"/>
      <dgm:spPr/>
    </dgm:pt>
    <dgm:pt modelId="{099F36BA-CE65-467D-BDF9-E11710C09E7D}" type="pres">
      <dgm:prSet presAssocID="{C91B224A-CB5F-480D-A44E-9AE2D9BB618D}" presName="centerShape" presStyleCnt="0"/>
      <dgm:spPr/>
    </dgm:pt>
    <dgm:pt modelId="{3685360E-B3EE-4514-9A0D-0AF91885DDDD}" type="pres">
      <dgm:prSet presAssocID="{C91B224A-CB5F-480D-A44E-9AE2D9BB618D}" presName="connSite" presStyleLbl="node1" presStyleIdx="0" presStyleCnt="5"/>
      <dgm:spPr/>
    </dgm:pt>
    <dgm:pt modelId="{FD705AC3-AB02-4782-8792-162C6460BF71}" type="pres">
      <dgm:prSet presAssocID="{C91B224A-CB5F-480D-A44E-9AE2D9BB618D}" presName="visible" presStyleLbl="node1" presStyleIdx="0" presStyleCnt="5" custScaleX="95144"/>
      <dgm:spPr>
        <a:blipFill rotWithShape="1">
          <a:blip xmlns:r="http://schemas.openxmlformats.org/officeDocument/2006/relationships" r:embed="rId1"/>
          <a:stretch>
            <a:fillRect/>
          </a:stretch>
        </a:blipFill>
      </dgm:spPr>
    </dgm:pt>
    <dgm:pt modelId="{FAD8DA2D-2D0D-4AA9-A664-DB825B1E0CCA}" type="pres">
      <dgm:prSet presAssocID="{1F225C90-A206-4B39-89E1-9E2256788271}" presName="Name25" presStyleLbl="parChTrans1D1" presStyleIdx="0" presStyleCnt="4"/>
      <dgm:spPr/>
      <dgm:t>
        <a:bodyPr/>
        <a:lstStyle/>
        <a:p>
          <a:endParaRPr lang="ru-RU"/>
        </a:p>
      </dgm:t>
    </dgm:pt>
    <dgm:pt modelId="{48FF2D73-5E14-4BBB-8934-B02151F4CF9B}" type="pres">
      <dgm:prSet presAssocID="{BFFB633F-A071-42D7-A90D-18D4E025E2C7}" presName="node" presStyleCnt="0"/>
      <dgm:spPr/>
    </dgm:pt>
    <dgm:pt modelId="{A7CD8AA0-3126-450E-96CB-458A2F362FCE}" type="pres">
      <dgm:prSet presAssocID="{BFFB633F-A071-42D7-A90D-18D4E025E2C7}" presName="parentNode" presStyleLbl="node1" presStyleIdx="1" presStyleCnt="5" custScaleX="245644" custLinFactNeighborX="76080" custLinFactNeighborY="-31351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02AAFA8-2BCD-4322-84E9-405126A2FD2F}" type="pres">
      <dgm:prSet presAssocID="{BFFB633F-A071-42D7-A90D-18D4E025E2C7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A68EF96-E2D6-4FA1-B36A-281723B3CBAB}" type="pres">
      <dgm:prSet presAssocID="{17E8A372-A67A-4192-A56D-148D67441D2A}" presName="Name25" presStyleLbl="parChTrans1D1" presStyleIdx="1" presStyleCnt="4"/>
      <dgm:spPr/>
      <dgm:t>
        <a:bodyPr/>
        <a:lstStyle/>
        <a:p>
          <a:endParaRPr lang="ru-RU"/>
        </a:p>
      </dgm:t>
    </dgm:pt>
    <dgm:pt modelId="{2D2ED049-42A6-4F7E-95CC-B8D0EFD93A45}" type="pres">
      <dgm:prSet presAssocID="{B75AC089-FDCB-4AE5-9301-5696323EAB50}" presName="node" presStyleCnt="0"/>
      <dgm:spPr/>
    </dgm:pt>
    <dgm:pt modelId="{EAEAC778-A1B9-45D3-8B45-48001FAD2107}" type="pres">
      <dgm:prSet presAssocID="{B75AC089-FDCB-4AE5-9301-5696323EAB50}" presName="parentNode" presStyleLbl="node1" presStyleIdx="2" presStyleCnt="5" custScaleX="253653" custScaleY="112212" custLinFactNeighborX="94829" custLinFactNeighborY="0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252953F-CD4B-42DD-86E4-D37FB0714107}" type="pres">
      <dgm:prSet presAssocID="{B75AC089-FDCB-4AE5-9301-5696323EAB50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9E8E8D-E803-4EFA-9B50-9DDC8124FC3B}" type="pres">
      <dgm:prSet presAssocID="{26951FBD-BE71-4CD1-B5D3-4DA0EE079BAA}" presName="Name25" presStyleLbl="parChTrans1D1" presStyleIdx="2" presStyleCnt="4"/>
      <dgm:spPr/>
      <dgm:t>
        <a:bodyPr/>
        <a:lstStyle/>
        <a:p>
          <a:endParaRPr lang="ru-RU"/>
        </a:p>
      </dgm:t>
    </dgm:pt>
    <dgm:pt modelId="{D909F9AC-5452-4140-B3AA-3AAA54713E42}" type="pres">
      <dgm:prSet presAssocID="{416C7F90-2601-4CCE-9F3A-31A25C470EFA}" presName="node" presStyleCnt="0"/>
      <dgm:spPr/>
    </dgm:pt>
    <dgm:pt modelId="{1C2B4D63-7F87-45F0-BF82-5C371C7E0094}" type="pres">
      <dgm:prSet presAssocID="{416C7F90-2601-4CCE-9F3A-31A25C470EFA}" presName="parentNode" presStyleLbl="node1" presStyleIdx="3" presStyleCnt="5" custScaleX="235147" custScaleY="122113" custLinFactX="11527" custLinFactNeighborX="100000" custLinFactNeighborY="-4568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A8A74808-AE31-4FFF-93DB-16FE78E15B02}" type="pres">
      <dgm:prSet presAssocID="{416C7F90-2601-4CCE-9F3A-31A25C470EFA}" presName="childNode" presStyleLbl="revTx" presStyleIdx="0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816A9B2-9CB0-459D-9B63-E3F5D16A96A1}" type="pres">
      <dgm:prSet presAssocID="{DD180589-EFF4-4D75-A7C3-9E51FF8BDD00}" presName="Name25" presStyleLbl="parChTrans1D1" presStyleIdx="3" presStyleCnt="4"/>
      <dgm:spPr/>
      <dgm:t>
        <a:bodyPr/>
        <a:lstStyle/>
        <a:p>
          <a:endParaRPr lang="ru-RU"/>
        </a:p>
      </dgm:t>
    </dgm:pt>
    <dgm:pt modelId="{8A3D39D7-0555-403F-BECC-C88661EE37CD}" type="pres">
      <dgm:prSet presAssocID="{F91046F0-FC42-40AB-980C-A597D5E902F0}" presName="node" presStyleCnt="0"/>
      <dgm:spPr/>
    </dgm:pt>
    <dgm:pt modelId="{F151E1F8-6956-4E17-9CDC-F45E4B028ED3}" type="pres">
      <dgm:prSet presAssocID="{F91046F0-FC42-40AB-980C-A597D5E902F0}" presName="parentNode" presStyleLbl="node1" presStyleIdx="4" presStyleCnt="5" custScaleX="263548" custScaleY="118762" custLinFactX="7289" custLinFactNeighborX="100000" custLinFactNeighborY="74513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F023C13-7C29-408A-B105-E89BC25F3AA6}" type="pres">
      <dgm:prSet presAssocID="{F91046F0-FC42-40AB-980C-A597D5E902F0}" presName="childNode" presStyleLbl="revTx" presStyleIdx="0" presStyleCnt="0">
        <dgm:presLayoutVars>
          <dgm:bulletEnabled val="1"/>
        </dgm:presLayoutVars>
      </dgm:prSet>
      <dgm:spPr/>
    </dgm:pt>
  </dgm:ptLst>
  <dgm:cxnLst>
    <dgm:cxn modelId="{1A54B574-4918-44BD-9730-4038B0C7B194}" type="presOf" srcId="{BFFB633F-A071-42D7-A90D-18D4E025E2C7}" destId="{A7CD8AA0-3126-450E-96CB-458A2F362FCE}" srcOrd="0" destOrd="0" presId="urn:microsoft.com/office/officeart/2005/8/layout/radial2"/>
    <dgm:cxn modelId="{6B10BB19-B91D-4C9C-BD6B-8A96ADD811B0}" type="presOf" srcId="{17E8A372-A67A-4192-A56D-148D67441D2A}" destId="{0A68EF96-E2D6-4FA1-B36A-281723B3CBAB}" srcOrd="0" destOrd="0" presId="urn:microsoft.com/office/officeart/2005/8/layout/radial2"/>
    <dgm:cxn modelId="{8EA08DD1-382B-4487-84C5-7D050D86335D}" srcId="{C91B224A-CB5F-480D-A44E-9AE2D9BB618D}" destId="{416C7F90-2601-4CCE-9F3A-31A25C470EFA}" srcOrd="2" destOrd="0" parTransId="{26951FBD-BE71-4CD1-B5D3-4DA0EE079BAA}" sibTransId="{00BDAE36-C4DA-4029-8220-1384FC843A0A}"/>
    <dgm:cxn modelId="{CE2B45F9-4EDE-49DD-974D-EA0ABC9E1DF1}" srcId="{C91B224A-CB5F-480D-A44E-9AE2D9BB618D}" destId="{B75AC089-FDCB-4AE5-9301-5696323EAB50}" srcOrd="1" destOrd="0" parTransId="{17E8A372-A67A-4192-A56D-148D67441D2A}" sibTransId="{6026FBB5-7939-4260-BC41-AAB592ADD2C0}"/>
    <dgm:cxn modelId="{38A92252-1E07-41CE-A4D0-2A5EB5705419}" type="presOf" srcId="{26951FBD-BE71-4CD1-B5D3-4DA0EE079BAA}" destId="{2A9E8E8D-E803-4EFA-9B50-9DDC8124FC3B}" srcOrd="0" destOrd="0" presId="urn:microsoft.com/office/officeart/2005/8/layout/radial2"/>
    <dgm:cxn modelId="{EB27582C-6A4D-46AB-96C3-B6268389D48C}" type="presOf" srcId="{F91046F0-FC42-40AB-980C-A597D5E902F0}" destId="{F151E1F8-6956-4E17-9CDC-F45E4B028ED3}" srcOrd="0" destOrd="0" presId="urn:microsoft.com/office/officeart/2005/8/layout/radial2"/>
    <dgm:cxn modelId="{9C257334-0358-4814-9DA0-68226A4D34F9}" srcId="{C91B224A-CB5F-480D-A44E-9AE2D9BB618D}" destId="{F91046F0-FC42-40AB-980C-A597D5E902F0}" srcOrd="3" destOrd="0" parTransId="{DD180589-EFF4-4D75-A7C3-9E51FF8BDD00}" sibTransId="{34659CE5-6010-46D7-B530-418244C1A8E0}"/>
    <dgm:cxn modelId="{772D6922-1E64-406F-AAE4-6DA80F9F6FE5}" type="presOf" srcId="{DD180589-EFF4-4D75-A7C3-9E51FF8BDD00}" destId="{8816A9B2-9CB0-459D-9B63-E3F5D16A96A1}" srcOrd="0" destOrd="0" presId="urn:microsoft.com/office/officeart/2005/8/layout/radial2"/>
    <dgm:cxn modelId="{F00D691D-AD02-4FC3-845A-1020177F1284}" type="presOf" srcId="{B75AC089-FDCB-4AE5-9301-5696323EAB50}" destId="{EAEAC778-A1B9-45D3-8B45-48001FAD2107}" srcOrd="0" destOrd="0" presId="urn:microsoft.com/office/officeart/2005/8/layout/radial2"/>
    <dgm:cxn modelId="{A8D5685E-C46B-42EB-80BD-8D5471C50F6C}" type="presOf" srcId="{1F225C90-A206-4B39-89E1-9E2256788271}" destId="{FAD8DA2D-2D0D-4AA9-A664-DB825B1E0CCA}" srcOrd="0" destOrd="0" presId="urn:microsoft.com/office/officeart/2005/8/layout/radial2"/>
    <dgm:cxn modelId="{A9EE262B-F90E-4D3A-9C38-3C830AE3D9A6}" type="presOf" srcId="{416C7F90-2601-4CCE-9F3A-31A25C470EFA}" destId="{1C2B4D63-7F87-45F0-BF82-5C371C7E0094}" srcOrd="0" destOrd="0" presId="urn:microsoft.com/office/officeart/2005/8/layout/radial2"/>
    <dgm:cxn modelId="{38A939C9-78EC-43CD-8290-8A326E94D47D}" srcId="{C91B224A-CB5F-480D-A44E-9AE2D9BB618D}" destId="{BFFB633F-A071-42D7-A90D-18D4E025E2C7}" srcOrd="0" destOrd="0" parTransId="{1F225C90-A206-4B39-89E1-9E2256788271}" sibTransId="{E9457AF0-54B0-4D17-A1B0-4EF76DC7FE36}"/>
    <dgm:cxn modelId="{1DC633D9-11E1-4830-9C37-71BFE7C4933C}" type="presOf" srcId="{C91B224A-CB5F-480D-A44E-9AE2D9BB618D}" destId="{788D55FA-481F-4CD4-BB26-170FD6403C59}" srcOrd="0" destOrd="0" presId="urn:microsoft.com/office/officeart/2005/8/layout/radial2"/>
    <dgm:cxn modelId="{447F1A2A-1608-41C7-95D7-AADE24CE9FCE}" type="presParOf" srcId="{788D55FA-481F-4CD4-BB26-170FD6403C59}" destId="{D7E57216-03C7-457D-918B-EB6728CAFA50}" srcOrd="0" destOrd="0" presId="urn:microsoft.com/office/officeart/2005/8/layout/radial2"/>
    <dgm:cxn modelId="{D5FE356C-62EE-4A88-965D-AEC21F58765F}" type="presParOf" srcId="{D7E57216-03C7-457D-918B-EB6728CAFA50}" destId="{099F36BA-CE65-467D-BDF9-E11710C09E7D}" srcOrd="0" destOrd="0" presId="urn:microsoft.com/office/officeart/2005/8/layout/radial2"/>
    <dgm:cxn modelId="{BAE1BC24-5F4C-42DE-A148-DC456D1F2229}" type="presParOf" srcId="{099F36BA-CE65-467D-BDF9-E11710C09E7D}" destId="{3685360E-B3EE-4514-9A0D-0AF91885DDDD}" srcOrd="0" destOrd="0" presId="urn:microsoft.com/office/officeart/2005/8/layout/radial2"/>
    <dgm:cxn modelId="{A5C8643C-271C-4AA3-BC48-A0CB1EF12E69}" type="presParOf" srcId="{099F36BA-CE65-467D-BDF9-E11710C09E7D}" destId="{FD705AC3-AB02-4782-8792-162C6460BF71}" srcOrd="1" destOrd="0" presId="urn:microsoft.com/office/officeart/2005/8/layout/radial2"/>
    <dgm:cxn modelId="{202E79FA-F3A9-4AC2-98AA-C90A25E6E63D}" type="presParOf" srcId="{D7E57216-03C7-457D-918B-EB6728CAFA50}" destId="{FAD8DA2D-2D0D-4AA9-A664-DB825B1E0CCA}" srcOrd="1" destOrd="0" presId="urn:microsoft.com/office/officeart/2005/8/layout/radial2"/>
    <dgm:cxn modelId="{D26E163B-7F27-4BF6-873A-B5C43BF6FD32}" type="presParOf" srcId="{D7E57216-03C7-457D-918B-EB6728CAFA50}" destId="{48FF2D73-5E14-4BBB-8934-B02151F4CF9B}" srcOrd="2" destOrd="0" presId="urn:microsoft.com/office/officeart/2005/8/layout/radial2"/>
    <dgm:cxn modelId="{3ED21A0B-EA10-4BCC-9703-F209A3DE9F20}" type="presParOf" srcId="{48FF2D73-5E14-4BBB-8934-B02151F4CF9B}" destId="{A7CD8AA0-3126-450E-96CB-458A2F362FCE}" srcOrd="0" destOrd="0" presId="urn:microsoft.com/office/officeart/2005/8/layout/radial2"/>
    <dgm:cxn modelId="{A49CFDEA-55C5-4306-B88B-4298B4652114}" type="presParOf" srcId="{48FF2D73-5E14-4BBB-8934-B02151F4CF9B}" destId="{E02AAFA8-2BCD-4322-84E9-405126A2FD2F}" srcOrd="1" destOrd="0" presId="urn:microsoft.com/office/officeart/2005/8/layout/radial2"/>
    <dgm:cxn modelId="{2B81831E-47AE-46F1-922D-67DA270C263E}" type="presParOf" srcId="{D7E57216-03C7-457D-918B-EB6728CAFA50}" destId="{0A68EF96-E2D6-4FA1-B36A-281723B3CBAB}" srcOrd="3" destOrd="0" presId="urn:microsoft.com/office/officeart/2005/8/layout/radial2"/>
    <dgm:cxn modelId="{655507A9-A5C2-4CB7-B027-841DAE966985}" type="presParOf" srcId="{D7E57216-03C7-457D-918B-EB6728CAFA50}" destId="{2D2ED049-42A6-4F7E-95CC-B8D0EFD93A45}" srcOrd="4" destOrd="0" presId="urn:microsoft.com/office/officeart/2005/8/layout/radial2"/>
    <dgm:cxn modelId="{3A7FB7C2-B855-4DE0-A1C3-1675B8925752}" type="presParOf" srcId="{2D2ED049-42A6-4F7E-95CC-B8D0EFD93A45}" destId="{EAEAC778-A1B9-45D3-8B45-48001FAD2107}" srcOrd="0" destOrd="0" presId="urn:microsoft.com/office/officeart/2005/8/layout/radial2"/>
    <dgm:cxn modelId="{29B448B7-4E32-485F-AA9F-85E4F85C9236}" type="presParOf" srcId="{2D2ED049-42A6-4F7E-95CC-B8D0EFD93A45}" destId="{5252953F-CD4B-42DD-86E4-D37FB0714107}" srcOrd="1" destOrd="0" presId="urn:microsoft.com/office/officeart/2005/8/layout/radial2"/>
    <dgm:cxn modelId="{CB626D15-DF7B-4719-BC8D-DD9C33C84D0E}" type="presParOf" srcId="{D7E57216-03C7-457D-918B-EB6728CAFA50}" destId="{2A9E8E8D-E803-4EFA-9B50-9DDC8124FC3B}" srcOrd="5" destOrd="0" presId="urn:microsoft.com/office/officeart/2005/8/layout/radial2"/>
    <dgm:cxn modelId="{C11DC3A3-B270-401D-9534-92EFE0587A08}" type="presParOf" srcId="{D7E57216-03C7-457D-918B-EB6728CAFA50}" destId="{D909F9AC-5452-4140-B3AA-3AAA54713E42}" srcOrd="6" destOrd="0" presId="urn:microsoft.com/office/officeart/2005/8/layout/radial2"/>
    <dgm:cxn modelId="{3DCF974F-3671-4BF2-B220-84CAE658A765}" type="presParOf" srcId="{D909F9AC-5452-4140-B3AA-3AAA54713E42}" destId="{1C2B4D63-7F87-45F0-BF82-5C371C7E0094}" srcOrd="0" destOrd="0" presId="urn:microsoft.com/office/officeart/2005/8/layout/radial2"/>
    <dgm:cxn modelId="{E07E2D8F-978E-48EF-AC8E-5F5C2186CF1E}" type="presParOf" srcId="{D909F9AC-5452-4140-B3AA-3AAA54713E42}" destId="{A8A74808-AE31-4FFF-93DB-16FE78E15B02}" srcOrd="1" destOrd="0" presId="urn:microsoft.com/office/officeart/2005/8/layout/radial2"/>
    <dgm:cxn modelId="{E209D91D-1573-4D88-9DBD-F65432B36045}" type="presParOf" srcId="{D7E57216-03C7-457D-918B-EB6728CAFA50}" destId="{8816A9B2-9CB0-459D-9B63-E3F5D16A96A1}" srcOrd="7" destOrd="0" presId="urn:microsoft.com/office/officeart/2005/8/layout/radial2"/>
    <dgm:cxn modelId="{6EB20B2F-A4D5-4830-842F-830CF76BA530}" type="presParOf" srcId="{D7E57216-03C7-457D-918B-EB6728CAFA50}" destId="{8A3D39D7-0555-403F-BECC-C88661EE37CD}" srcOrd="8" destOrd="0" presId="urn:microsoft.com/office/officeart/2005/8/layout/radial2"/>
    <dgm:cxn modelId="{ABBA8F1A-1E26-4947-B12B-47519C321B10}" type="presParOf" srcId="{8A3D39D7-0555-403F-BECC-C88661EE37CD}" destId="{F151E1F8-6956-4E17-9CDC-F45E4B028ED3}" srcOrd="0" destOrd="0" presId="urn:microsoft.com/office/officeart/2005/8/layout/radial2"/>
    <dgm:cxn modelId="{0950A609-4C80-4636-9B62-9297BA62FBC3}" type="presParOf" srcId="{8A3D39D7-0555-403F-BECC-C88661EE37CD}" destId="{FF023C13-7C29-408A-B105-E89BC25F3AA6}" srcOrd="1" destOrd="0" presId="urn:microsoft.com/office/officeart/2005/8/layout/radial2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6CC06535-3F5F-4EA1-BF00-262281492CEB}" type="doc">
      <dgm:prSet loTypeId="urn:microsoft.com/office/officeart/2005/8/layout/hierarchy1" loCatId="hierarchy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CA2EDCA1-445C-4962-96A3-A24ABFC11287}">
      <dgm:prSet phldrT="[Текст]" custT="1"/>
      <dgm:spPr/>
      <dgm:t>
        <a:bodyPr/>
        <a:lstStyle/>
        <a:p>
          <a:r>
            <a:rPr lang="ru-RU" sz="2000" b="1" dirty="0" smtClean="0"/>
            <a:t>ГИА-11 </a:t>
          </a:r>
        </a:p>
      </dgm:t>
    </dgm:pt>
    <dgm:pt modelId="{0F9A275C-815B-4ECE-B520-336DF3F4ACFD}" type="parTrans" cxnId="{2A8F243E-173C-41D4-BE3B-58D4EDDD4753}">
      <dgm:prSet/>
      <dgm:spPr/>
      <dgm:t>
        <a:bodyPr/>
        <a:lstStyle/>
        <a:p>
          <a:endParaRPr lang="ru-RU"/>
        </a:p>
      </dgm:t>
    </dgm:pt>
    <dgm:pt modelId="{DBE97EB5-49CE-4ED0-8E88-6640F644A99A}" type="sibTrans" cxnId="{2A8F243E-173C-41D4-BE3B-58D4EDDD4753}">
      <dgm:prSet/>
      <dgm:spPr/>
      <dgm:t>
        <a:bodyPr/>
        <a:lstStyle/>
        <a:p>
          <a:endParaRPr lang="ru-RU"/>
        </a:p>
      </dgm:t>
    </dgm:pt>
    <dgm:pt modelId="{EAA65046-1AB1-4DEC-83A6-CA5C843F7E6C}">
      <dgm:prSet phldrT="[Текст]" custT="1"/>
      <dgm:spPr/>
      <dgm:t>
        <a:bodyPr/>
        <a:lstStyle/>
        <a:p>
          <a:r>
            <a:rPr lang="ru-RU" sz="1800" b="1" dirty="0" smtClean="0"/>
            <a:t>Обязательные предметы-русский язык и математика</a:t>
          </a:r>
          <a:endParaRPr lang="ru-RU" sz="1800" b="1" dirty="0"/>
        </a:p>
      </dgm:t>
    </dgm:pt>
    <dgm:pt modelId="{F237A1F7-0A05-4224-9916-922DCEDF1B33}" type="parTrans" cxnId="{4638F10D-916F-401B-B3CE-C8F7A571630C}">
      <dgm:prSet/>
      <dgm:spPr/>
      <dgm:t>
        <a:bodyPr/>
        <a:lstStyle/>
        <a:p>
          <a:endParaRPr lang="ru-RU"/>
        </a:p>
      </dgm:t>
    </dgm:pt>
    <dgm:pt modelId="{6689B486-18C7-4606-A5EE-278A126B4E72}" type="sibTrans" cxnId="{4638F10D-916F-401B-B3CE-C8F7A571630C}">
      <dgm:prSet/>
      <dgm:spPr/>
      <dgm:t>
        <a:bodyPr/>
        <a:lstStyle/>
        <a:p>
          <a:endParaRPr lang="ru-RU"/>
        </a:p>
      </dgm:t>
    </dgm:pt>
    <dgm:pt modelId="{402A6B1B-5657-45F3-B2A3-BD73669DABE4}">
      <dgm:prSet phldrT="[Текст]" custT="1"/>
      <dgm:spPr/>
      <dgm:t>
        <a:bodyPr/>
        <a:lstStyle/>
        <a:p>
          <a:r>
            <a:rPr lang="ru-RU" sz="1600" b="0" dirty="0" smtClean="0"/>
            <a:t>Основание для получения аттестата – преодоление минимального порога баллов</a:t>
          </a:r>
          <a:endParaRPr lang="ru-RU" sz="1600" b="0" dirty="0"/>
        </a:p>
      </dgm:t>
    </dgm:pt>
    <dgm:pt modelId="{E396E21B-B6F8-4BF3-BBFC-41749572241D}" type="parTrans" cxnId="{49614B37-1A31-455A-8E43-DDD6E468E799}">
      <dgm:prSet/>
      <dgm:spPr/>
      <dgm:t>
        <a:bodyPr/>
        <a:lstStyle/>
        <a:p>
          <a:endParaRPr lang="ru-RU"/>
        </a:p>
      </dgm:t>
    </dgm:pt>
    <dgm:pt modelId="{4CE729FF-ED9B-42E7-9E33-8957C7F5C6FA}" type="sibTrans" cxnId="{49614B37-1A31-455A-8E43-DDD6E468E799}">
      <dgm:prSet/>
      <dgm:spPr/>
      <dgm:t>
        <a:bodyPr/>
        <a:lstStyle/>
        <a:p>
          <a:endParaRPr lang="ru-RU"/>
        </a:p>
      </dgm:t>
    </dgm:pt>
    <dgm:pt modelId="{AD85987A-CC38-476D-B75C-D5B1B7707308}">
      <dgm:prSet phldrT="[Текст]" custT="1"/>
      <dgm:spPr/>
      <dgm:t>
        <a:bodyPr/>
        <a:lstStyle/>
        <a:p>
          <a:r>
            <a:rPr lang="ru-RU" sz="1800" b="1" dirty="0" smtClean="0"/>
            <a:t>Предметы по выбору </a:t>
          </a:r>
          <a:endParaRPr lang="ru-RU" sz="1800" b="1" dirty="0"/>
        </a:p>
      </dgm:t>
    </dgm:pt>
    <dgm:pt modelId="{12A69787-9422-4264-A7A8-3BC1B3DA1455}" type="parTrans" cxnId="{31F89CF2-3859-488B-898E-DFD41580DFD0}">
      <dgm:prSet/>
      <dgm:spPr/>
      <dgm:t>
        <a:bodyPr/>
        <a:lstStyle/>
        <a:p>
          <a:endParaRPr lang="ru-RU"/>
        </a:p>
      </dgm:t>
    </dgm:pt>
    <dgm:pt modelId="{0C56A2D9-8A8B-4246-8F72-52845B2D1C3D}" type="sibTrans" cxnId="{31F89CF2-3859-488B-898E-DFD41580DFD0}">
      <dgm:prSet/>
      <dgm:spPr/>
      <dgm:t>
        <a:bodyPr/>
        <a:lstStyle/>
        <a:p>
          <a:endParaRPr lang="ru-RU"/>
        </a:p>
      </dgm:t>
    </dgm:pt>
    <dgm:pt modelId="{5C8FF475-69D6-4F4E-9836-7FA744E5D97C}">
      <dgm:prSet phldrT="[Текст]" custT="1"/>
      <dgm:spPr/>
      <dgm:t>
        <a:bodyPr/>
        <a:lstStyle/>
        <a:p>
          <a:r>
            <a:rPr lang="ru-RU" sz="1600" b="0" dirty="0" smtClean="0"/>
            <a:t>Не влияют на получение аттестата</a:t>
          </a:r>
          <a:endParaRPr lang="ru-RU" sz="1600" b="0" dirty="0"/>
        </a:p>
      </dgm:t>
    </dgm:pt>
    <dgm:pt modelId="{4F9A83D3-739B-4657-9167-38D4EADD21C4}" type="parTrans" cxnId="{FE96A2B4-2C23-432D-83D7-43F7936939FF}">
      <dgm:prSet/>
      <dgm:spPr/>
      <dgm:t>
        <a:bodyPr/>
        <a:lstStyle/>
        <a:p>
          <a:endParaRPr lang="ru-RU"/>
        </a:p>
      </dgm:t>
    </dgm:pt>
    <dgm:pt modelId="{5AF2A27B-9AE2-46F3-BCC5-D8BC8C25FE72}" type="sibTrans" cxnId="{FE96A2B4-2C23-432D-83D7-43F7936939FF}">
      <dgm:prSet/>
      <dgm:spPr/>
      <dgm:t>
        <a:bodyPr/>
        <a:lstStyle/>
        <a:p>
          <a:endParaRPr lang="ru-RU"/>
        </a:p>
      </dgm:t>
    </dgm:pt>
    <dgm:pt modelId="{8F521BEA-F9D3-4BFC-B276-8D5B78D660B8}" type="pres">
      <dgm:prSet presAssocID="{6CC06535-3F5F-4EA1-BF00-262281492CEB}" presName="hierChild1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A7FE8310-226D-4E08-8436-F5A9837361F6}" type="pres">
      <dgm:prSet presAssocID="{CA2EDCA1-445C-4962-96A3-A24ABFC11287}" presName="hierRoot1" presStyleCnt="0"/>
      <dgm:spPr/>
    </dgm:pt>
    <dgm:pt modelId="{C1DAAA69-8362-4F65-B73C-D4EE64BD59FD}" type="pres">
      <dgm:prSet presAssocID="{CA2EDCA1-445C-4962-96A3-A24ABFC11287}" presName="composite" presStyleCnt="0"/>
      <dgm:spPr/>
    </dgm:pt>
    <dgm:pt modelId="{53592BB6-DFF3-426B-806A-24B8D11D5C6C}" type="pres">
      <dgm:prSet presAssocID="{CA2EDCA1-445C-4962-96A3-A24ABFC11287}" presName="background" presStyleLbl="node0" presStyleIdx="0" presStyleCnt="1"/>
      <dgm:spPr/>
    </dgm:pt>
    <dgm:pt modelId="{267E4D85-8F54-4FE0-B649-41E15AEA263A}" type="pres">
      <dgm:prSet presAssocID="{CA2EDCA1-445C-4962-96A3-A24ABFC11287}" presName="text" presStyleLbl="fgAcc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7824C2D-58C1-478A-8A93-F2687181A0AF}" type="pres">
      <dgm:prSet presAssocID="{CA2EDCA1-445C-4962-96A3-A24ABFC11287}" presName="hierChild2" presStyleCnt="0"/>
      <dgm:spPr/>
    </dgm:pt>
    <dgm:pt modelId="{97F4293F-D18D-41AB-B5FE-318EEAF56949}" type="pres">
      <dgm:prSet presAssocID="{F237A1F7-0A05-4224-9916-922DCEDF1B33}" presName="Name10" presStyleLbl="parChTrans1D2" presStyleIdx="0" presStyleCnt="2"/>
      <dgm:spPr/>
      <dgm:t>
        <a:bodyPr/>
        <a:lstStyle/>
        <a:p>
          <a:endParaRPr lang="ru-RU"/>
        </a:p>
      </dgm:t>
    </dgm:pt>
    <dgm:pt modelId="{45DA8AF9-36AF-4ECA-841E-0C2B4CA1405D}" type="pres">
      <dgm:prSet presAssocID="{EAA65046-1AB1-4DEC-83A6-CA5C843F7E6C}" presName="hierRoot2" presStyleCnt="0"/>
      <dgm:spPr/>
    </dgm:pt>
    <dgm:pt modelId="{BB6EF687-1DEF-4FE5-9CAB-B662E3C7E4F8}" type="pres">
      <dgm:prSet presAssocID="{EAA65046-1AB1-4DEC-83A6-CA5C843F7E6C}" presName="composite2" presStyleCnt="0"/>
      <dgm:spPr/>
    </dgm:pt>
    <dgm:pt modelId="{0F61F35F-61C6-4950-953A-6B188AD5D8D5}" type="pres">
      <dgm:prSet presAssocID="{EAA65046-1AB1-4DEC-83A6-CA5C843F7E6C}" presName="background2" presStyleLbl="node2" presStyleIdx="0" presStyleCnt="2"/>
      <dgm:spPr/>
    </dgm:pt>
    <dgm:pt modelId="{31677613-3773-4AA1-90D7-E2985B77C05A}" type="pres">
      <dgm:prSet presAssocID="{EAA65046-1AB1-4DEC-83A6-CA5C843F7E6C}" presName="text2" presStyleLbl="fgAcc2" presStyleIdx="0" presStyleCnt="2" custScaleX="17418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2107B94-9A09-48D3-9FF5-79CF87B910F5}" type="pres">
      <dgm:prSet presAssocID="{EAA65046-1AB1-4DEC-83A6-CA5C843F7E6C}" presName="hierChild3" presStyleCnt="0"/>
      <dgm:spPr/>
    </dgm:pt>
    <dgm:pt modelId="{A7D09466-0EE8-4DA4-9BC8-C2D63059D6A0}" type="pres">
      <dgm:prSet presAssocID="{E396E21B-B6F8-4BF3-BBFC-41749572241D}" presName="Name17" presStyleLbl="parChTrans1D3" presStyleIdx="0" presStyleCnt="2"/>
      <dgm:spPr/>
      <dgm:t>
        <a:bodyPr/>
        <a:lstStyle/>
        <a:p>
          <a:endParaRPr lang="ru-RU"/>
        </a:p>
      </dgm:t>
    </dgm:pt>
    <dgm:pt modelId="{E97FE53D-7D22-48B9-8E80-3DB1E819391F}" type="pres">
      <dgm:prSet presAssocID="{402A6B1B-5657-45F3-B2A3-BD73669DABE4}" presName="hierRoot3" presStyleCnt="0"/>
      <dgm:spPr/>
    </dgm:pt>
    <dgm:pt modelId="{9B6B058D-C665-4ED7-B561-C462A21DE500}" type="pres">
      <dgm:prSet presAssocID="{402A6B1B-5657-45F3-B2A3-BD73669DABE4}" presName="composite3" presStyleCnt="0"/>
      <dgm:spPr/>
    </dgm:pt>
    <dgm:pt modelId="{ADAB0AA0-9F3F-45E0-8AF7-5B85B26B91C1}" type="pres">
      <dgm:prSet presAssocID="{402A6B1B-5657-45F3-B2A3-BD73669DABE4}" presName="background3" presStyleLbl="node3" presStyleIdx="0" presStyleCnt="2"/>
      <dgm:spPr/>
    </dgm:pt>
    <dgm:pt modelId="{7B456093-AE87-4AD9-8580-F4AFCDD4E24F}" type="pres">
      <dgm:prSet presAssocID="{402A6B1B-5657-45F3-B2A3-BD73669DABE4}" presName="text3" presStyleLbl="fgAcc3" presStyleIdx="0" presStyleCnt="2" custScaleX="159230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0B19ABD0-16B5-4161-B740-DD45A95C5A17}" type="pres">
      <dgm:prSet presAssocID="{402A6B1B-5657-45F3-B2A3-BD73669DABE4}" presName="hierChild4" presStyleCnt="0"/>
      <dgm:spPr/>
    </dgm:pt>
    <dgm:pt modelId="{734205B4-5C54-4634-B023-02C26B773B61}" type="pres">
      <dgm:prSet presAssocID="{12A69787-9422-4264-A7A8-3BC1B3DA1455}" presName="Name10" presStyleLbl="parChTrans1D2" presStyleIdx="1" presStyleCnt="2"/>
      <dgm:spPr/>
      <dgm:t>
        <a:bodyPr/>
        <a:lstStyle/>
        <a:p>
          <a:endParaRPr lang="ru-RU"/>
        </a:p>
      </dgm:t>
    </dgm:pt>
    <dgm:pt modelId="{09F54AC9-9C49-479F-9AF3-D7A67AE78CA7}" type="pres">
      <dgm:prSet presAssocID="{AD85987A-CC38-476D-B75C-D5B1B7707308}" presName="hierRoot2" presStyleCnt="0"/>
      <dgm:spPr/>
    </dgm:pt>
    <dgm:pt modelId="{11F037A3-4060-4039-8AC0-89299AEDFD96}" type="pres">
      <dgm:prSet presAssocID="{AD85987A-CC38-476D-B75C-D5B1B7707308}" presName="composite2" presStyleCnt="0"/>
      <dgm:spPr/>
    </dgm:pt>
    <dgm:pt modelId="{974C6AA5-8373-4662-AF6D-DF8B6D58CEB9}" type="pres">
      <dgm:prSet presAssocID="{AD85987A-CC38-476D-B75C-D5B1B7707308}" presName="background2" presStyleLbl="node2" presStyleIdx="1" presStyleCnt="2"/>
      <dgm:spPr/>
    </dgm:pt>
    <dgm:pt modelId="{C240F370-E4AF-469C-BFC7-913DD62BE2F2}" type="pres">
      <dgm:prSet presAssocID="{AD85987A-CC38-476D-B75C-D5B1B7707308}" presName="text2" presStyleLbl="fgAcc2" presStyleIdx="1" presStyleCnt="2" custScaleX="165344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8A76AEC8-0606-457D-8897-79EFFA90A108}" type="pres">
      <dgm:prSet presAssocID="{AD85987A-CC38-476D-B75C-D5B1B7707308}" presName="hierChild3" presStyleCnt="0"/>
      <dgm:spPr/>
    </dgm:pt>
    <dgm:pt modelId="{9BE6EFF3-C633-4690-B2CB-5B35D05E3879}" type="pres">
      <dgm:prSet presAssocID="{4F9A83D3-739B-4657-9167-38D4EADD21C4}" presName="Name17" presStyleLbl="parChTrans1D3" presStyleIdx="1" presStyleCnt="2"/>
      <dgm:spPr/>
      <dgm:t>
        <a:bodyPr/>
        <a:lstStyle/>
        <a:p>
          <a:endParaRPr lang="ru-RU"/>
        </a:p>
      </dgm:t>
    </dgm:pt>
    <dgm:pt modelId="{1E62ADD1-0094-4F10-AF3B-F99A2AD1AB5D}" type="pres">
      <dgm:prSet presAssocID="{5C8FF475-69D6-4F4E-9836-7FA744E5D97C}" presName="hierRoot3" presStyleCnt="0"/>
      <dgm:spPr/>
    </dgm:pt>
    <dgm:pt modelId="{E88A73F3-1564-4E1F-9472-A74F3B5BA3CD}" type="pres">
      <dgm:prSet presAssocID="{5C8FF475-69D6-4F4E-9836-7FA744E5D97C}" presName="composite3" presStyleCnt="0"/>
      <dgm:spPr/>
    </dgm:pt>
    <dgm:pt modelId="{B7A649D4-263C-4B99-B600-9A50E90E321E}" type="pres">
      <dgm:prSet presAssocID="{5C8FF475-69D6-4F4E-9836-7FA744E5D97C}" presName="background3" presStyleLbl="node3" presStyleIdx="1" presStyleCnt="2"/>
      <dgm:spPr/>
    </dgm:pt>
    <dgm:pt modelId="{5F1D584C-28E7-43EE-BD7D-96C55E3FCF5B}" type="pres">
      <dgm:prSet presAssocID="{5C8FF475-69D6-4F4E-9836-7FA744E5D97C}" presName="text3" presStyleLbl="fgAcc3" presStyleIdx="1" presStyleCnt="2" custScaleX="14553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6A9AED42-ED8C-4C80-A6EA-13E3BC494215}" type="pres">
      <dgm:prSet presAssocID="{5C8FF475-69D6-4F4E-9836-7FA744E5D97C}" presName="hierChild4" presStyleCnt="0"/>
      <dgm:spPr/>
    </dgm:pt>
  </dgm:ptLst>
  <dgm:cxnLst>
    <dgm:cxn modelId="{4638F10D-916F-401B-B3CE-C8F7A571630C}" srcId="{CA2EDCA1-445C-4962-96A3-A24ABFC11287}" destId="{EAA65046-1AB1-4DEC-83A6-CA5C843F7E6C}" srcOrd="0" destOrd="0" parTransId="{F237A1F7-0A05-4224-9916-922DCEDF1B33}" sibTransId="{6689B486-18C7-4606-A5EE-278A126B4E72}"/>
    <dgm:cxn modelId="{19E7F0B3-27FA-4EC4-9ADF-F16A825C09C4}" type="presOf" srcId="{4F9A83D3-739B-4657-9167-38D4EADD21C4}" destId="{9BE6EFF3-C633-4690-B2CB-5B35D05E3879}" srcOrd="0" destOrd="0" presId="urn:microsoft.com/office/officeart/2005/8/layout/hierarchy1"/>
    <dgm:cxn modelId="{8312E81A-A097-4AC1-95D2-CE1E494DB4F8}" type="presOf" srcId="{CA2EDCA1-445C-4962-96A3-A24ABFC11287}" destId="{267E4D85-8F54-4FE0-B649-41E15AEA263A}" srcOrd="0" destOrd="0" presId="urn:microsoft.com/office/officeart/2005/8/layout/hierarchy1"/>
    <dgm:cxn modelId="{A4CC8653-6092-473A-8473-0A73A22E3BC3}" type="presOf" srcId="{5C8FF475-69D6-4F4E-9836-7FA744E5D97C}" destId="{5F1D584C-28E7-43EE-BD7D-96C55E3FCF5B}" srcOrd="0" destOrd="0" presId="urn:microsoft.com/office/officeart/2005/8/layout/hierarchy1"/>
    <dgm:cxn modelId="{2A8F243E-173C-41D4-BE3B-58D4EDDD4753}" srcId="{6CC06535-3F5F-4EA1-BF00-262281492CEB}" destId="{CA2EDCA1-445C-4962-96A3-A24ABFC11287}" srcOrd="0" destOrd="0" parTransId="{0F9A275C-815B-4ECE-B520-336DF3F4ACFD}" sibTransId="{DBE97EB5-49CE-4ED0-8E88-6640F644A99A}"/>
    <dgm:cxn modelId="{FF0E774A-CF4A-4156-9116-2E4E64A36DEE}" type="presOf" srcId="{E396E21B-B6F8-4BF3-BBFC-41749572241D}" destId="{A7D09466-0EE8-4DA4-9BC8-C2D63059D6A0}" srcOrd="0" destOrd="0" presId="urn:microsoft.com/office/officeart/2005/8/layout/hierarchy1"/>
    <dgm:cxn modelId="{D680B3D8-F3B3-42A7-BA34-FD2EA39DCDF2}" type="presOf" srcId="{12A69787-9422-4264-A7A8-3BC1B3DA1455}" destId="{734205B4-5C54-4634-B023-02C26B773B61}" srcOrd="0" destOrd="0" presId="urn:microsoft.com/office/officeart/2005/8/layout/hierarchy1"/>
    <dgm:cxn modelId="{31B54183-6A24-4E01-B0C2-FDF687AE8F80}" type="presOf" srcId="{402A6B1B-5657-45F3-B2A3-BD73669DABE4}" destId="{7B456093-AE87-4AD9-8580-F4AFCDD4E24F}" srcOrd="0" destOrd="0" presId="urn:microsoft.com/office/officeart/2005/8/layout/hierarchy1"/>
    <dgm:cxn modelId="{7FAF3BC9-A631-4994-8DF7-9064EC45F774}" type="presOf" srcId="{F237A1F7-0A05-4224-9916-922DCEDF1B33}" destId="{97F4293F-D18D-41AB-B5FE-318EEAF56949}" srcOrd="0" destOrd="0" presId="urn:microsoft.com/office/officeart/2005/8/layout/hierarchy1"/>
    <dgm:cxn modelId="{49614B37-1A31-455A-8E43-DDD6E468E799}" srcId="{EAA65046-1AB1-4DEC-83A6-CA5C843F7E6C}" destId="{402A6B1B-5657-45F3-B2A3-BD73669DABE4}" srcOrd="0" destOrd="0" parTransId="{E396E21B-B6F8-4BF3-BBFC-41749572241D}" sibTransId="{4CE729FF-ED9B-42E7-9E33-8957C7F5C6FA}"/>
    <dgm:cxn modelId="{3D05302A-F8FE-4AF9-B46E-9A47905B6546}" type="presOf" srcId="{6CC06535-3F5F-4EA1-BF00-262281492CEB}" destId="{8F521BEA-F9D3-4BFC-B276-8D5B78D660B8}" srcOrd="0" destOrd="0" presId="urn:microsoft.com/office/officeart/2005/8/layout/hierarchy1"/>
    <dgm:cxn modelId="{BE6CA2E8-E8B0-4B33-A561-42A9FA552388}" type="presOf" srcId="{AD85987A-CC38-476D-B75C-D5B1B7707308}" destId="{C240F370-E4AF-469C-BFC7-913DD62BE2F2}" srcOrd="0" destOrd="0" presId="urn:microsoft.com/office/officeart/2005/8/layout/hierarchy1"/>
    <dgm:cxn modelId="{FE96A2B4-2C23-432D-83D7-43F7936939FF}" srcId="{AD85987A-CC38-476D-B75C-D5B1B7707308}" destId="{5C8FF475-69D6-4F4E-9836-7FA744E5D97C}" srcOrd="0" destOrd="0" parTransId="{4F9A83D3-739B-4657-9167-38D4EADD21C4}" sibTransId="{5AF2A27B-9AE2-46F3-BCC5-D8BC8C25FE72}"/>
    <dgm:cxn modelId="{31F89CF2-3859-488B-898E-DFD41580DFD0}" srcId="{CA2EDCA1-445C-4962-96A3-A24ABFC11287}" destId="{AD85987A-CC38-476D-B75C-D5B1B7707308}" srcOrd="1" destOrd="0" parTransId="{12A69787-9422-4264-A7A8-3BC1B3DA1455}" sibTransId="{0C56A2D9-8A8B-4246-8F72-52845B2D1C3D}"/>
    <dgm:cxn modelId="{08C00441-F3FC-40FF-B52B-B892CFEF9EEB}" type="presOf" srcId="{EAA65046-1AB1-4DEC-83A6-CA5C843F7E6C}" destId="{31677613-3773-4AA1-90D7-E2985B77C05A}" srcOrd="0" destOrd="0" presId="urn:microsoft.com/office/officeart/2005/8/layout/hierarchy1"/>
    <dgm:cxn modelId="{E56AA455-29A5-4629-BBF6-06F44A7326B1}" type="presParOf" srcId="{8F521BEA-F9D3-4BFC-B276-8D5B78D660B8}" destId="{A7FE8310-226D-4E08-8436-F5A9837361F6}" srcOrd="0" destOrd="0" presId="urn:microsoft.com/office/officeart/2005/8/layout/hierarchy1"/>
    <dgm:cxn modelId="{E80332D3-7B7A-41C9-89AF-99A014A94159}" type="presParOf" srcId="{A7FE8310-226D-4E08-8436-F5A9837361F6}" destId="{C1DAAA69-8362-4F65-B73C-D4EE64BD59FD}" srcOrd="0" destOrd="0" presId="urn:microsoft.com/office/officeart/2005/8/layout/hierarchy1"/>
    <dgm:cxn modelId="{E47533B4-2848-4465-B471-01F3F9115212}" type="presParOf" srcId="{C1DAAA69-8362-4F65-B73C-D4EE64BD59FD}" destId="{53592BB6-DFF3-426B-806A-24B8D11D5C6C}" srcOrd="0" destOrd="0" presId="urn:microsoft.com/office/officeart/2005/8/layout/hierarchy1"/>
    <dgm:cxn modelId="{BC019F6F-9174-4A10-868F-1C6248386419}" type="presParOf" srcId="{C1DAAA69-8362-4F65-B73C-D4EE64BD59FD}" destId="{267E4D85-8F54-4FE0-B649-41E15AEA263A}" srcOrd="1" destOrd="0" presId="urn:microsoft.com/office/officeart/2005/8/layout/hierarchy1"/>
    <dgm:cxn modelId="{465324D6-D798-449F-9920-51F759829DF0}" type="presParOf" srcId="{A7FE8310-226D-4E08-8436-F5A9837361F6}" destId="{07824C2D-58C1-478A-8A93-F2687181A0AF}" srcOrd="1" destOrd="0" presId="urn:microsoft.com/office/officeart/2005/8/layout/hierarchy1"/>
    <dgm:cxn modelId="{C99378B8-1A1E-4E0D-BEEF-C9A9CE2FD22B}" type="presParOf" srcId="{07824C2D-58C1-478A-8A93-F2687181A0AF}" destId="{97F4293F-D18D-41AB-B5FE-318EEAF56949}" srcOrd="0" destOrd="0" presId="urn:microsoft.com/office/officeart/2005/8/layout/hierarchy1"/>
    <dgm:cxn modelId="{17713317-EC86-4A2D-80B7-61E8E582569A}" type="presParOf" srcId="{07824C2D-58C1-478A-8A93-F2687181A0AF}" destId="{45DA8AF9-36AF-4ECA-841E-0C2B4CA1405D}" srcOrd="1" destOrd="0" presId="urn:microsoft.com/office/officeart/2005/8/layout/hierarchy1"/>
    <dgm:cxn modelId="{36B2FB36-5A0C-49E4-AA4E-8FB30E06471D}" type="presParOf" srcId="{45DA8AF9-36AF-4ECA-841E-0C2B4CA1405D}" destId="{BB6EF687-1DEF-4FE5-9CAB-B662E3C7E4F8}" srcOrd="0" destOrd="0" presId="urn:microsoft.com/office/officeart/2005/8/layout/hierarchy1"/>
    <dgm:cxn modelId="{22E09A32-F8B1-44E0-B3F5-C87FFE637787}" type="presParOf" srcId="{BB6EF687-1DEF-4FE5-9CAB-B662E3C7E4F8}" destId="{0F61F35F-61C6-4950-953A-6B188AD5D8D5}" srcOrd="0" destOrd="0" presId="urn:microsoft.com/office/officeart/2005/8/layout/hierarchy1"/>
    <dgm:cxn modelId="{44104D50-16E1-4986-A54D-93E009E867D1}" type="presParOf" srcId="{BB6EF687-1DEF-4FE5-9CAB-B662E3C7E4F8}" destId="{31677613-3773-4AA1-90D7-E2985B77C05A}" srcOrd="1" destOrd="0" presId="urn:microsoft.com/office/officeart/2005/8/layout/hierarchy1"/>
    <dgm:cxn modelId="{2F79E420-60E2-4EB4-8EB8-22B547B0B15B}" type="presParOf" srcId="{45DA8AF9-36AF-4ECA-841E-0C2B4CA1405D}" destId="{62107B94-9A09-48D3-9FF5-79CF87B910F5}" srcOrd="1" destOrd="0" presId="urn:microsoft.com/office/officeart/2005/8/layout/hierarchy1"/>
    <dgm:cxn modelId="{8FB580BA-39A9-42C1-A482-5AC0BAC20839}" type="presParOf" srcId="{62107B94-9A09-48D3-9FF5-79CF87B910F5}" destId="{A7D09466-0EE8-4DA4-9BC8-C2D63059D6A0}" srcOrd="0" destOrd="0" presId="urn:microsoft.com/office/officeart/2005/8/layout/hierarchy1"/>
    <dgm:cxn modelId="{EC0FECE7-4CA0-4F8C-B8FA-385EADC5AA70}" type="presParOf" srcId="{62107B94-9A09-48D3-9FF5-79CF87B910F5}" destId="{E97FE53D-7D22-48B9-8E80-3DB1E819391F}" srcOrd="1" destOrd="0" presId="urn:microsoft.com/office/officeart/2005/8/layout/hierarchy1"/>
    <dgm:cxn modelId="{E729E148-68E5-42AA-B51E-970BB27CCE21}" type="presParOf" srcId="{E97FE53D-7D22-48B9-8E80-3DB1E819391F}" destId="{9B6B058D-C665-4ED7-B561-C462A21DE500}" srcOrd="0" destOrd="0" presId="urn:microsoft.com/office/officeart/2005/8/layout/hierarchy1"/>
    <dgm:cxn modelId="{70B8CDC2-3DFA-4051-B1EA-B83D946DB7C3}" type="presParOf" srcId="{9B6B058D-C665-4ED7-B561-C462A21DE500}" destId="{ADAB0AA0-9F3F-45E0-8AF7-5B85B26B91C1}" srcOrd="0" destOrd="0" presId="urn:microsoft.com/office/officeart/2005/8/layout/hierarchy1"/>
    <dgm:cxn modelId="{91EC1DA5-BC84-4704-8A51-2F54DFBD1392}" type="presParOf" srcId="{9B6B058D-C665-4ED7-B561-C462A21DE500}" destId="{7B456093-AE87-4AD9-8580-F4AFCDD4E24F}" srcOrd="1" destOrd="0" presId="urn:microsoft.com/office/officeart/2005/8/layout/hierarchy1"/>
    <dgm:cxn modelId="{0276C373-37CA-4CEF-8E3C-6E3D13B91DEA}" type="presParOf" srcId="{E97FE53D-7D22-48B9-8E80-3DB1E819391F}" destId="{0B19ABD0-16B5-4161-B740-DD45A95C5A17}" srcOrd="1" destOrd="0" presId="urn:microsoft.com/office/officeart/2005/8/layout/hierarchy1"/>
    <dgm:cxn modelId="{EBDDF24B-1D12-4BCB-A2A4-A5087E33F9A6}" type="presParOf" srcId="{07824C2D-58C1-478A-8A93-F2687181A0AF}" destId="{734205B4-5C54-4634-B023-02C26B773B61}" srcOrd="2" destOrd="0" presId="urn:microsoft.com/office/officeart/2005/8/layout/hierarchy1"/>
    <dgm:cxn modelId="{4091BD4E-D32C-4E66-A204-76D632417F29}" type="presParOf" srcId="{07824C2D-58C1-478A-8A93-F2687181A0AF}" destId="{09F54AC9-9C49-479F-9AF3-D7A67AE78CA7}" srcOrd="3" destOrd="0" presId="urn:microsoft.com/office/officeart/2005/8/layout/hierarchy1"/>
    <dgm:cxn modelId="{D77C40FB-2C7F-46D5-B77B-5C61D18DFF84}" type="presParOf" srcId="{09F54AC9-9C49-479F-9AF3-D7A67AE78CA7}" destId="{11F037A3-4060-4039-8AC0-89299AEDFD96}" srcOrd="0" destOrd="0" presId="urn:microsoft.com/office/officeart/2005/8/layout/hierarchy1"/>
    <dgm:cxn modelId="{99CE4BC0-7E6C-4D15-8DA1-4BE2052385BB}" type="presParOf" srcId="{11F037A3-4060-4039-8AC0-89299AEDFD96}" destId="{974C6AA5-8373-4662-AF6D-DF8B6D58CEB9}" srcOrd="0" destOrd="0" presId="urn:microsoft.com/office/officeart/2005/8/layout/hierarchy1"/>
    <dgm:cxn modelId="{DCC7D179-4BFD-4206-9237-68AD9B5C8AAB}" type="presParOf" srcId="{11F037A3-4060-4039-8AC0-89299AEDFD96}" destId="{C240F370-E4AF-469C-BFC7-913DD62BE2F2}" srcOrd="1" destOrd="0" presId="urn:microsoft.com/office/officeart/2005/8/layout/hierarchy1"/>
    <dgm:cxn modelId="{4E7942ED-1485-458F-9494-B754362BCF30}" type="presParOf" srcId="{09F54AC9-9C49-479F-9AF3-D7A67AE78CA7}" destId="{8A76AEC8-0606-457D-8897-79EFFA90A108}" srcOrd="1" destOrd="0" presId="urn:microsoft.com/office/officeart/2005/8/layout/hierarchy1"/>
    <dgm:cxn modelId="{F234C45C-532D-48F6-8FDF-F332CA89A8D4}" type="presParOf" srcId="{8A76AEC8-0606-457D-8897-79EFFA90A108}" destId="{9BE6EFF3-C633-4690-B2CB-5B35D05E3879}" srcOrd="0" destOrd="0" presId="urn:microsoft.com/office/officeart/2005/8/layout/hierarchy1"/>
    <dgm:cxn modelId="{251B3535-B193-4F51-BCF3-9AFAB00F2B79}" type="presParOf" srcId="{8A76AEC8-0606-457D-8897-79EFFA90A108}" destId="{1E62ADD1-0094-4F10-AF3B-F99A2AD1AB5D}" srcOrd="1" destOrd="0" presId="urn:microsoft.com/office/officeart/2005/8/layout/hierarchy1"/>
    <dgm:cxn modelId="{9731586C-AC74-4AA6-84C8-FEE6D1B087BB}" type="presParOf" srcId="{1E62ADD1-0094-4F10-AF3B-F99A2AD1AB5D}" destId="{E88A73F3-1564-4E1F-9472-A74F3B5BA3CD}" srcOrd="0" destOrd="0" presId="urn:microsoft.com/office/officeart/2005/8/layout/hierarchy1"/>
    <dgm:cxn modelId="{0305F140-E4BC-4FBF-A101-DE26D1736787}" type="presParOf" srcId="{E88A73F3-1564-4E1F-9472-A74F3B5BA3CD}" destId="{B7A649D4-263C-4B99-B600-9A50E90E321E}" srcOrd="0" destOrd="0" presId="urn:microsoft.com/office/officeart/2005/8/layout/hierarchy1"/>
    <dgm:cxn modelId="{09EFD7FD-7FAE-4314-A464-AA3592B3B019}" type="presParOf" srcId="{E88A73F3-1564-4E1F-9472-A74F3B5BA3CD}" destId="{5F1D584C-28E7-43EE-BD7D-96C55E3FCF5B}" srcOrd="1" destOrd="0" presId="urn:microsoft.com/office/officeart/2005/8/layout/hierarchy1"/>
    <dgm:cxn modelId="{FE365E12-2B2E-47DE-A743-8E4F11DA9974}" type="presParOf" srcId="{1E62ADD1-0094-4F10-AF3B-F99A2AD1AB5D}" destId="{6A9AED42-ED8C-4C80-A6EA-13E3BC494215}" srcOrd="1" destOrd="0" presId="urn:microsoft.com/office/officeart/2005/8/layout/hierarchy1"/>
  </dgm:cxnLst>
  <dgm:bg/>
  <dgm:whole/>
</dgm:dataModel>
</file>

<file path=ppt/diagrams/drawing1.xml><?xml version="1.0" encoding="utf-8"?>
<dsp:drawing xmlns:dgm="http://schemas.openxmlformats.org/drawingml/2006/diagram" xmlns:a="http://schemas.openxmlformats.org/drawingml/2006/main" xmlns:dsp="http://schemas.microsoft.com/office/drawing/2008/diagram">
  <dsp:spTree>
    <dsp:nvGrpSpPr>
      <dsp:cNvPr id="0" name=""/>
      <dsp:cNvGrpSpPr/>
    </dsp:nvGrpSpPr>
    <dsp:grpSpPr/>
    <dsp:sp modelId="{9BE6EFF3-C633-4690-B2CB-5B35D05E3879}">
      <dsp:nvSpPr>
        <dsp:cNvPr id="0" name=""/>
        <dsp:cNvSpPr/>
      </dsp:nvSpPr>
      <dsp:spPr>
        <a:xfrm>
          <a:off x="4405579" y="2446633"/>
          <a:ext cx="91440" cy="4555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553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34205B4-5C54-4634-B023-02C26B773B61}">
      <dsp:nvSpPr>
        <dsp:cNvPr id="0" name=""/>
        <dsp:cNvSpPr/>
      </dsp:nvSpPr>
      <dsp:spPr>
        <a:xfrm>
          <a:off x="2913147" y="996503"/>
          <a:ext cx="1538151" cy="455531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10431"/>
              </a:lnTo>
              <a:lnTo>
                <a:pt x="1538151" y="310431"/>
              </a:lnTo>
              <a:lnTo>
                <a:pt x="1538151" y="45553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7D09466-0EE8-4DA4-9BC8-C2D63059D6A0}">
      <dsp:nvSpPr>
        <dsp:cNvPr id="0" name=""/>
        <dsp:cNvSpPr/>
      </dsp:nvSpPr>
      <dsp:spPr>
        <a:xfrm>
          <a:off x="1398505" y="2446633"/>
          <a:ext cx="91440" cy="455531"/>
        </a:xfrm>
        <a:custGeom>
          <a:avLst/>
          <a:gdLst/>
          <a:ahLst/>
          <a:cxnLst/>
          <a:rect l="0" t="0" r="0" b="0"/>
          <a:pathLst>
            <a:path>
              <a:moveTo>
                <a:pt x="45720" y="0"/>
              </a:moveTo>
              <a:lnTo>
                <a:pt x="45720" y="455531"/>
              </a:lnTo>
            </a:path>
          </a:pathLst>
        </a:custGeom>
        <a:noFill/>
        <a:ln w="19050" cap="flat" cmpd="sng" algn="ctr">
          <a:solidFill>
            <a:schemeClr val="accent1">
              <a:shade val="8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7F4293F-D18D-41AB-B5FE-318EEAF56949}">
      <dsp:nvSpPr>
        <dsp:cNvPr id="0" name=""/>
        <dsp:cNvSpPr/>
      </dsp:nvSpPr>
      <dsp:spPr>
        <a:xfrm>
          <a:off x="1444225" y="996503"/>
          <a:ext cx="1468921" cy="455531"/>
        </a:xfrm>
        <a:custGeom>
          <a:avLst/>
          <a:gdLst/>
          <a:ahLst/>
          <a:cxnLst/>
          <a:rect l="0" t="0" r="0" b="0"/>
          <a:pathLst>
            <a:path>
              <a:moveTo>
                <a:pt x="1468921" y="0"/>
              </a:moveTo>
              <a:lnTo>
                <a:pt x="1468921" y="310431"/>
              </a:lnTo>
              <a:lnTo>
                <a:pt x="0" y="310431"/>
              </a:lnTo>
              <a:lnTo>
                <a:pt x="0" y="455531"/>
              </a:lnTo>
            </a:path>
          </a:pathLst>
        </a:custGeom>
        <a:noFill/>
        <a:ln w="1905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3592BB6-DFF3-426B-806A-24B8D11D5C6C}">
      <dsp:nvSpPr>
        <dsp:cNvPr id="0" name=""/>
        <dsp:cNvSpPr/>
      </dsp:nvSpPr>
      <dsp:spPr>
        <a:xfrm>
          <a:off x="2129999" y="1905"/>
          <a:ext cx="1566296" cy="9945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267E4D85-8F54-4FE0-B649-41E15AEA263A}">
      <dsp:nvSpPr>
        <dsp:cNvPr id="0" name=""/>
        <dsp:cNvSpPr/>
      </dsp:nvSpPr>
      <dsp:spPr>
        <a:xfrm>
          <a:off x="2304032" y="167236"/>
          <a:ext cx="1566296" cy="9945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ГИА-9-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2000" b="1" kern="1200" dirty="0" smtClean="0"/>
            <a:t>4 экзамена</a:t>
          </a:r>
          <a:endParaRPr lang="ru-RU" sz="2000" b="1" kern="1200" dirty="0"/>
        </a:p>
      </dsp:txBody>
      <dsp:txXfrm>
        <a:off x="2304032" y="167236"/>
        <a:ext cx="1566296" cy="994598"/>
      </dsp:txXfrm>
    </dsp:sp>
    <dsp:sp modelId="{0F61F35F-61C6-4950-953A-6B188AD5D8D5}">
      <dsp:nvSpPr>
        <dsp:cNvPr id="0" name=""/>
        <dsp:cNvSpPr/>
      </dsp:nvSpPr>
      <dsp:spPr>
        <a:xfrm>
          <a:off x="80106" y="1452035"/>
          <a:ext cx="2728237" cy="9945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1677613-3773-4AA1-90D7-E2985B77C05A}">
      <dsp:nvSpPr>
        <dsp:cNvPr id="0" name=""/>
        <dsp:cNvSpPr/>
      </dsp:nvSpPr>
      <dsp:spPr>
        <a:xfrm>
          <a:off x="254139" y="1617366"/>
          <a:ext cx="2728237" cy="9945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Обязательные предметы-русский язык и математика</a:t>
          </a:r>
          <a:endParaRPr lang="ru-RU" sz="1800" b="1" kern="1200" dirty="0"/>
        </a:p>
      </dsp:txBody>
      <dsp:txXfrm>
        <a:off x="254139" y="1617366"/>
        <a:ext cx="2728237" cy="994598"/>
      </dsp:txXfrm>
    </dsp:sp>
    <dsp:sp modelId="{ADAB0AA0-9F3F-45E0-8AF7-5B85B26B91C1}">
      <dsp:nvSpPr>
        <dsp:cNvPr id="0" name=""/>
        <dsp:cNvSpPr/>
      </dsp:nvSpPr>
      <dsp:spPr>
        <a:xfrm>
          <a:off x="197218" y="2902164"/>
          <a:ext cx="2494014" cy="9945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456093-AE87-4AD9-8580-F4AFCDD4E24F}">
      <dsp:nvSpPr>
        <dsp:cNvPr id="0" name=""/>
        <dsp:cNvSpPr/>
      </dsp:nvSpPr>
      <dsp:spPr>
        <a:xfrm>
          <a:off x="371251" y="3067496"/>
          <a:ext cx="2494014" cy="9945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/>
            <a:t>Основание для получения аттестата</a:t>
          </a:r>
          <a:endParaRPr lang="ru-RU" sz="1800" b="0" kern="1200" dirty="0"/>
        </a:p>
      </dsp:txBody>
      <dsp:txXfrm>
        <a:off x="371251" y="3067496"/>
        <a:ext cx="2494014" cy="994598"/>
      </dsp:txXfrm>
    </dsp:sp>
    <dsp:sp modelId="{974C6AA5-8373-4662-AF6D-DF8B6D58CEB9}">
      <dsp:nvSpPr>
        <dsp:cNvPr id="0" name=""/>
        <dsp:cNvSpPr/>
      </dsp:nvSpPr>
      <dsp:spPr>
        <a:xfrm>
          <a:off x="3156410" y="1452035"/>
          <a:ext cx="2589777" cy="9945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40F370-E4AF-469C-BFC7-913DD62BE2F2}">
      <dsp:nvSpPr>
        <dsp:cNvPr id="0" name=""/>
        <dsp:cNvSpPr/>
      </dsp:nvSpPr>
      <dsp:spPr>
        <a:xfrm>
          <a:off x="3330443" y="1617366"/>
          <a:ext cx="2589777" cy="9945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1" kern="1200" dirty="0" smtClean="0"/>
            <a:t>2 предмета по выбору </a:t>
          </a:r>
          <a:endParaRPr lang="ru-RU" sz="1800" b="1" kern="1200" dirty="0"/>
        </a:p>
      </dsp:txBody>
      <dsp:txXfrm>
        <a:off x="3330443" y="1617366"/>
        <a:ext cx="2589777" cy="994598"/>
      </dsp:txXfrm>
    </dsp:sp>
    <dsp:sp modelId="{B7A649D4-263C-4B99-B600-9A50E90E321E}">
      <dsp:nvSpPr>
        <dsp:cNvPr id="0" name=""/>
        <dsp:cNvSpPr/>
      </dsp:nvSpPr>
      <dsp:spPr>
        <a:xfrm>
          <a:off x="3311575" y="2902164"/>
          <a:ext cx="2279447" cy="994598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5F1D584C-28E7-43EE-BD7D-96C55E3FCF5B}">
      <dsp:nvSpPr>
        <dsp:cNvPr id="0" name=""/>
        <dsp:cNvSpPr/>
      </dsp:nvSpPr>
      <dsp:spPr>
        <a:xfrm>
          <a:off x="3485608" y="3067496"/>
          <a:ext cx="2279447" cy="994598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1905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sz="1800" b="0" kern="1200" dirty="0" smtClean="0"/>
            <a:t>В 2015-2016 уч. году не влияют на получение аттестата</a:t>
          </a:r>
          <a:endParaRPr lang="ru-RU" sz="1800" b="0" kern="1200" dirty="0"/>
        </a:p>
      </dsp:txBody>
      <dsp:txXfrm>
        <a:off x="3485608" y="3067496"/>
        <a:ext cx="2279447" cy="9945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Process6">
  <dgm:title val=""/>
  <dgm:desc val=""/>
  <dgm:catLst>
    <dgm:cat type="process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  <dgm:cxn modelId="33" srcId="3" destId="31" srcOrd="0" destOrd="0"/>
        <dgm:cxn modelId="34" srcId="3" destId="32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theList">
    <dgm:varLst>
      <dgm:dir/>
      <dgm:animLvl val="lvl"/>
      <dgm:resizeHandles val="exact"/>
    </dgm:varLst>
    <dgm:choose name="Name0">
      <dgm:if name="Name1" func="var" arg="dir" op="equ" val="norm">
        <dgm:alg type="lin">
          <dgm:param type="linDir" val="fromL"/>
          <dgm:param type="nodeHorzAlign" val="l"/>
        </dgm:alg>
      </dgm:if>
      <dgm:else name="Name2">
        <dgm:alg type="lin">
          <dgm:param type="linDir" val="fromR"/>
          <dgm:param type="nodeHorzAlign" val="r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refFor="ch" refForName="compNode" fact="0.7"/>
      <dgm:constr type="ctrY" for="ch" forName="compNode" refType="h" fact="0.5"/>
      <dgm:constr type="w" for="ch" forName="aSpace" refType="w" fact="0.05"/>
      <dgm:constr type="primFontSz" for="des" forName="childTextHidden" op="equ" val="65"/>
      <dgm:constr type="primFontSz" for="des" forName="parentText" op="equ"/>
    </dgm:constrLst>
    <dgm:ruleLst/>
    <dgm:forEach name="aNodeForEach" axis="ch" ptType="node">
      <dgm:layoutNode name="compNode">
        <dgm:alg type="composite">
          <dgm:param type="ar" val="1.43"/>
        </dgm:alg>
        <dgm:shape xmlns:r="http://schemas.openxmlformats.org/officeDocument/2006/relationships" r:blip="">
          <dgm:adjLst/>
        </dgm:shape>
        <dgm:presOf/>
        <dgm:choose name="Name3">
          <dgm:if name="Name4" func="var" arg="dir" op="equ" val="norm">
            <dgm:constrLst>
              <dgm:constr type="w" for="ch" forName="childTextVisible" refType="w" fact="0.8"/>
              <dgm:constr type="h" for="ch" forName="childTextVisible" refType="h"/>
              <dgm:constr type="r" for="ch" forName="childTextVisible" refType="w"/>
              <dgm:constr type="w" for="ch" forName="childTextHidden" refType="w" fact="0.6"/>
              <dgm:constr type="h" for="ch" forName="childTextHidden" refType="h"/>
              <dgm:constr type="r" for="ch" forName="childTextHidden" refType="w"/>
              <dgm:constr type="l" for="ch" forName="parentText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if>
          <dgm:else name="Name5">
            <dgm:constrLst>
              <dgm:constr type="w" for="ch" forName="childTextVisible" refType="w" fact="0.8"/>
              <dgm:constr type="h" for="ch" forName="childTextVisible" refType="h"/>
              <dgm:constr type="l" for="ch" forName="childTextVisible"/>
              <dgm:constr type="w" for="ch" forName="childTextHidden" refType="w" fact="0.6"/>
              <dgm:constr type="h" for="ch" forName="childTextHidden" refType="h"/>
              <dgm:constr type="l" for="ch" forName="childTextHidden"/>
              <dgm:constr type="r" for="ch" forName="parentText" refType="w"/>
              <dgm:constr type="w" for="ch" forName="parentText" refType="w" fact="0.4"/>
              <dgm:constr type="h" for="ch" forName="parentText" refType="w" refFor="ch" refForName="parentText" op="equ"/>
              <dgm:constr type="ctrY" for="ch" forName="parentText" refType="h" fact="0.5"/>
            </dgm:constrLst>
          </dgm:else>
        </dgm:choose>
        <dgm:ruleLst/>
        <dgm:layoutNode name="noGeometry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childTextVisible" styleLbl="bgAccFollowNode1">
          <dgm:varLst>
            <dgm:bulletEnabled val="1"/>
          </dgm:varLst>
          <dgm:alg type="sp"/>
          <dgm:choose name="Name6">
            <dgm:if name="Name7" func="var" arg="dir" op="equ" val="norm">
              <dgm:shape xmlns:r="http://schemas.openxmlformats.org/officeDocument/2006/relationships" type="rightArrow" r:blip="">
                <dgm:adjLst>
                  <dgm:adj idx="1" val="0.7"/>
                  <dgm:adj idx="2" val="0.5"/>
                </dgm:adjLst>
              </dgm:shape>
            </dgm:if>
            <dgm:else name="Name8">
              <dgm:shape xmlns:r="http://schemas.openxmlformats.org/officeDocument/2006/relationships" type="leftArrow" r:blip="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/>
          <dgm:ruleLst/>
        </dgm:layoutNode>
        <dgm:layoutNode name="childTextHidden" styleLbl="bgAccFollowNode1">
          <dgm:choose name="Name9">
            <dgm:if name="Name10" axis="des followSib" ptType="node node" st="1 1" cnt="1 0" func="cnt" op="gte" val="1">
              <dgm:alg type="tx">
                <dgm:param type="stBulletLvl" val="1"/>
                <dgm:param type="txAnchorVertCh" val="mid"/>
              </dgm:alg>
            </dgm:if>
            <dgm:else name="Name11">
              <dgm:alg type="tx">
                <dgm:param type="stBulletLvl" val="2"/>
                <dgm:param type="txAnchorVertCh" val="mid"/>
              </dgm:alg>
            </dgm:else>
          </dgm:choose>
          <dgm:choose name="Name12">
            <dgm:if name="Name13" func="var" arg="dir" op="equ" val="norm">
              <dgm:shape xmlns:r="http://schemas.openxmlformats.org/officeDocument/2006/relationships" type="rightArrow" r:blip="" hideGeom="1">
                <dgm:adjLst>
                  <dgm:adj idx="1" val="0.7"/>
                  <dgm:adj idx="2" val="0.5"/>
                </dgm:adjLst>
              </dgm:shape>
            </dgm:if>
            <dgm:else name="Name14">
              <dgm:shape xmlns:r="http://schemas.openxmlformats.org/officeDocument/2006/relationships" type="leftArrow" r:blip="" hideGeom="1">
                <dgm:adjLst>
                  <dgm:adj idx="1" val="0.7"/>
                  <dgm:adj idx="2" val="0.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rMarg" refType="primFontSz" fact="0.1"/>
            <dgm:constr type="lMarg" refType="primFontSz" fact="0.2"/>
          </dgm:constrLst>
          <dgm:ruleLst>
            <dgm:rule type="primFontSz" val="5" fact="NaN" max="NaN"/>
          </dgm:ruleLst>
        </dgm:layoutNode>
        <dgm:layoutNode name="parentText" styleLbl="node1">
          <dgm:varLst>
            <dgm:chMax val="1"/>
            <dgm:bulletEnabled val="1"/>
          </dgm:varLst>
          <dgm:alg type="tx"/>
          <dgm:shape xmlns:r="http://schemas.openxmlformats.org/officeDocument/2006/relationships" type="ellipse" r:blip="">
            <dgm:adjLst/>
          </dgm:shape>
          <dgm:presOf axis="self"/>
          <dgm:constrLst>
            <dgm:constr type="primFontSz" val="65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choose name="Name15">
        <dgm:if name="Name16" axis="self" ptType="node" func="revPos" op="gte" val="2">
          <dgm:layoutNode name="aSpace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7"/>
      </dgm:choose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2">
  <dgm:title val=""/>
  <dgm:desc val=""/>
  <dgm:catLst>
    <dgm:cat type="relationship" pri="20000"/>
    <dgm:cat type="conver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animLvl val="ctr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cycle" refType="w"/>
      <dgm:constr type="h" for="ch" forName="cycle" refType="h"/>
    </dgm:constrLst>
    <dgm:ruleLst/>
    <dgm:layoutNode name="cycle">
      <dgm:choose name="Name0">
        <dgm:if name="Name1" func="var" arg="dir" op="equ" val="norm">
          <dgm:choose name="Name2">
            <dgm:if name="Name3" axis="ch" ptType="node" func="cnt" op="lte" val="1">
              <dgm:alg type="cycle">
                <dgm:param type="stAng" val="90"/>
                <dgm:param type="spanAng" val="360"/>
                <dgm:param type="ctrShpMap" val="fNode"/>
              </dgm:alg>
            </dgm:if>
            <dgm:if name="Name4" axis="ch" ptType="node" func="cnt" op="equ" val="2">
              <dgm:alg type="cycle">
                <dgm:param type="stAng" val="70"/>
                <dgm:param type="spanAng" val="40"/>
                <dgm:param type="ctrShpMap" val="fNode"/>
              </dgm:alg>
            </dgm:if>
            <dgm:if name="Name5" axis="ch" ptType="node" func="cnt" op="equ" val="3">
              <dgm:alg type="cycle">
                <dgm:param type="stAng" val="60"/>
                <dgm:param type="spanAng" val="60"/>
                <dgm:param type="ctrShpMap" val="fNode"/>
              </dgm:alg>
            </dgm:if>
            <dgm:else name="Name6">
              <dgm:alg type="cycle">
                <dgm:param type="stAng" val="45"/>
                <dgm:param type="spanAng" val="90"/>
                <dgm:param type="ctrShpMap" val="fNode"/>
              </dgm:alg>
            </dgm:else>
          </dgm:choose>
        </dgm:if>
        <dgm:else name="Name7">
          <dgm:choose name="Name8">
            <dgm:if name="Name9" axis="ch" ptType="node" func="cnt" op="lte" val="1">
              <dgm:alg type="cycle">
                <dgm:param type="stAng" val="-90"/>
                <dgm:param type="spanAng" val="-360"/>
                <dgm:param type="ctrShpMap" val="fNode"/>
              </dgm:alg>
            </dgm:if>
            <dgm:if name="Name10" axis="ch" ptType="node" func="cnt" op="equ" val="2">
              <dgm:alg type="cycle">
                <dgm:param type="stAng" val="-70"/>
                <dgm:param type="spanAng" val="-40"/>
                <dgm:param type="ctrShpMap" val="fNode"/>
              </dgm:alg>
            </dgm:if>
            <dgm:if name="Name11" axis="ch" ptType="node" func="cnt" op="equ" val="3">
              <dgm:alg type="cycle">
                <dgm:param type="stAng" val="-60"/>
                <dgm:param type="spanAng" val="-60"/>
                <dgm:param type="ctrShpMap" val="fNode"/>
              </dgm:alg>
            </dgm:if>
            <dgm:else name="Name12">
              <dgm:alg type="cycle">
                <dgm:param type="stAng" val="-45"/>
                <dgm:param type="spanAng" val="-90"/>
                <dgm:param type="ctrShpMap" val="fNode"/>
              </dgm:alg>
            </dgm:else>
          </dgm:choose>
        </dgm:else>
      </dgm:choose>
      <dgm:shape xmlns:r="http://schemas.openxmlformats.org/officeDocument/2006/relationships" r:blip="">
        <dgm:adjLst/>
      </dgm:shape>
      <dgm:presOf/>
      <dgm:constrLst>
        <dgm:constr type="sp" val="20"/>
        <dgm:constr type="w" for="ch" forName="centerShape" refType="w"/>
        <dgm:constr type="w" for="ch" forName="node" refType="w" refFor="ch" refForName="centerShape" fact="1.5"/>
        <dgm:constr type="sibSp" refType="w" refFor="ch" refForName="centerShape" op="equ" fact="0.08"/>
        <dgm:constr type="primFontSz" for="des" forName="parentNode" op="equ" val="65"/>
        <dgm:constr type="secFontSz" for="des" forName="childNode" op="equ" val="65"/>
      </dgm:constrLst>
      <dgm:ruleLst/>
      <dgm:choose name="Name13">
        <dgm:if name="Name14" axis="ch" ptType="node" hideLastTrans="0" func="cnt" op="gte" val="1">
          <dgm:layoutNode name="centerShape" styleLbl="node0">
            <dgm:alg type="composite"/>
            <dgm:shape xmlns:r="http://schemas.openxmlformats.org/officeDocument/2006/relationships" r:blip="">
              <dgm:adjLst/>
            </dgm:shape>
            <dgm:presOf axis="ch" ptType="node" cnt="1"/>
            <dgm:constrLst>
              <dgm:constr type="w" for="ch" forName="connSite" refType="w" fact="0.7"/>
              <dgm:constr type="h" for="ch" forName="connSite" refType="w" fact="0.7"/>
              <dgm:constr type="ctrX" for="ch" forName="connSite" refType="w" fact="0.5"/>
              <dgm:constr type="ctrY" for="ch" forName="connSite" refType="h" fact="0.5"/>
              <dgm:constr type="w" for="ch" forName="visible" refType="w"/>
              <dgm:constr type="h" for="ch" forName="visible" refType="w"/>
              <dgm:constr type="ctrX" for="ch" forName="visible" refType="w" fact="0.5"/>
              <dgm:constr type="ctrY" for="ch" forName="visible" refType="h" fact="0.5"/>
            </dgm:constrLst>
            <dgm:ruleLst/>
            <dgm:layoutNode name="connSite">
              <dgm:alg type="sp"/>
              <dgm:shape xmlns:r="http://schemas.openxmlformats.org/officeDocument/2006/relationships" type="ellipse" r:blip="" hideGeom="1">
                <dgm:adjLst/>
              </dgm:shape>
              <dgm:presOf/>
              <dgm:constrLst/>
              <dgm:ruleLst/>
            </dgm:layoutNode>
            <dgm:layoutNode name="visible">
              <dgm:alg type="sp"/>
              <dgm:shape xmlns:r="http://schemas.openxmlformats.org/officeDocument/2006/relationships" type="ellipse" r:blip="" blipPhldr="1">
                <dgm:adjLst/>
              </dgm:shape>
              <dgm:presOf/>
              <dgm:constrLst/>
              <dgm:ruleLst/>
            </dgm:layoutNode>
          </dgm:layoutNode>
        </dgm:if>
        <dgm:else name="Name15"/>
      </dgm:choose>
      <dgm:forEach name="Name16" axis="ch">
        <dgm:forEach name="Name17" axis="self" ptType="node">
          <dgm:layoutNode name="node">
            <dgm:alg type="composite"/>
            <dgm:shape xmlns:r="http://schemas.openxmlformats.org/officeDocument/2006/relationships" r:blip="">
              <dgm:adjLst/>
            </dgm:shape>
            <dgm:presOf/>
            <dgm:choose name="Name18">
              <dgm:if name="Name19" func="var" arg="dir" op="equ" val="norm">
                <dgm:constrLst>
                  <dgm:constr type="t" for="ch" forName="parentNode"/>
                  <dgm:constr type="l" for="ch" forName="parentNode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 refType="w" refFor="ch" refForName="parentNode" op="equ" fact="1.1"/>
                  <dgm:constr type="w" for="ch" forName="childNode" refType="w" fact="0.6"/>
                  <dgm:constr type="h" for="ch" forName="childNode" refType="h" refFor="ch" refForName="parentNode"/>
                </dgm:constrLst>
              </dgm:if>
              <dgm:else name="Name20">
                <dgm:constrLst>
                  <dgm:constr type="t" for="ch" forName="parentNode"/>
                  <dgm:constr type="r" for="ch" forName="parentNode" refType="w"/>
                  <dgm:constr type="w" for="ch" forName="parentNode" refType="w" fact="0.4"/>
                  <dgm:constr type="h" for="ch" forName="parentNode" refType="w" refFor="ch" refForName="parentNode" op="equ"/>
                  <dgm:constr type="ctrY" for="ch" forName="childNode" refType="h" refFor="ch" refForName="parentNode" fact="0.5"/>
                  <dgm:constr type="l" for="ch" forName="childNode"/>
                  <dgm:constr type="w" for="ch" forName="childNode" refType="w" fact="0.6"/>
                  <dgm:constr type="h" for="ch" forName="childNode" refType="h" refFor="ch" refForName="parentNode"/>
                </dgm:constrLst>
              </dgm:else>
            </dgm:choose>
            <dgm:ruleLst/>
            <dgm:layoutNode name="parentNode" styleLbl="node1">
              <dgm:varLst>
                <dgm:chMax val="1"/>
                <dgm:bulletEnabled val="1"/>
              </dgm:varLst>
              <dgm:alg type="tx"/>
              <dgm:shape xmlns:r="http://schemas.openxmlformats.org/officeDocument/2006/relationships" type="ellipse" r:blip="">
                <dgm:adjLst/>
              </dgm:shape>
              <dgm:presOf axis="self"/>
              <dgm:constrLst>
                <dgm:constr type="tMarg" refType="primFontSz" fact="0.05"/>
                <dgm:constr type="bMarg" refType="primFontSz" fact="0.05"/>
                <dgm:constr type="lMarg" refType="primFontSz" fact="0.05"/>
                <dgm:constr type="rMarg" refType="primFontSz" fact="0.05"/>
              </dgm:constrLst>
              <dgm:ruleLst>
                <dgm:rule type="primFontSz" val="5" fact="NaN" max="NaN"/>
              </dgm:ruleLst>
            </dgm:layoutNode>
            <dgm:layoutNode name="childNode" styleLbl="revTx" moveWith="parentNode">
              <dgm:varLst>
                <dgm:bulletEnabled val="1"/>
              </dgm:varLst>
              <dgm:alg type="tx">
                <dgm:param type="txAnchorVertCh" val="mid"/>
                <dgm:param type="stBulletLvl" val="1"/>
              </dgm:alg>
              <dgm:choose name="Name21">
                <dgm:if name="Name22" axis="ch" ptType="node" func="cnt" op="gte" val="1">
                  <dgm:shape xmlns:r="http://schemas.openxmlformats.org/officeDocument/2006/relationships" type="rect" r:blip="">
                    <dgm:adjLst/>
                  </dgm:shape>
                </dgm:if>
                <dgm:else name="Name23">
                  <dgm:shape xmlns:r="http://schemas.openxmlformats.org/officeDocument/2006/relationships" type="rect" r:blip="" hideGeom="1">
                    <dgm:adjLst/>
                  </dgm:shape>
                </dgm:else>
              </dgm:choose>
              <dgm:presOf axis="des" ptType="node"/>
              <dgm:constrLst>
                <dgm:constr type="tMarg"/>
                <dgm:constr type="bMarg"/>
                <dgm:constr type="lMarg"/>
                <dgm:constr type="rMarg"/>
              </dgm:constrLst>
              <dgm:ruleLst>
                <dgm:rule type="secFontSz" val="5" fact="NaN" max="NaN"/>
              </dgm:ruleLst>
            </dgm:layoutNode>
          </dgm:layoutNode>
        </dgm:forEach>
        <dgm:forEach name="Name24" axis="self" ptType="parTrans" cnt="1">
          <dgm:layoutNode name="Name25">
            <dgm:alg type="conn">
              <dgm:param type="dim" val="1D"/>
              <dgm:param type="endSty" val="noArr"/>
              <dgm:param type="begPts" val="auto"/>
              <dgm:param type="endPts" val="auto"/>
              <dgm:param type="srcNode" val="connSite"/>
              <dgm:param type="dstNode" val="parentNode"/>
            </dgm:alg>
            <dgm:shape xmlns:r="http://schemas.openxmlformats.org/officeDocument/2006/relationships" type="conn" r:blip="" zOrderOff="-99">
              <dgm:adjLst/>
            </dgm:shape>
            <dgm:presOf axis="self"/>
            <dgm:constrLst>
              <dgm:constr type="connDist"/>
              <dgm:constr type="w" val="1"/>
              <dgm:constr type="h" val="5"/>
              <dgm:constr type="begPad"/>
              <dgm:constr type="endPad"/>
            </dgm:constrLst>
            <dgm:ruleLst/>
          </dgm:layoutNode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hierarchy1">
  <dgm:title val=""/>
  <dgm:desc val=""/>
  <dgm:catLst>
    <dgm:cat type="hierarchy" pri="2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hierChild1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ptType="node" op="equ" val="65"/>
      <dgm:constr type="w" for="des" forName="composite" refType="w"/>
      <dgm:constr type="h" for="des" forName="composite" refType="w" refFor="des" refForName="composite" fact="0.667"/>
      <dgm:constr type="w" for="des" forName="composite2" refType="w" refFor="des" refForName="composite"/>
      <dgm:constr type="h" for="des" forName="composite2" refType="h" refFor="des" refForName="composite"/>
      <dgm:constr type="w" for="des" forName="composite3" refType="w" refFor="des" refForName="composite"/>
      <dgm:constr type="h" for="des" forName="composite3" refType="h" refFor="des" refForName="composite"/>
      <dgm:constr type="w" for="des" forName="composite4" refType="w" refFor="des" refForName="composite"/>
      <dgm:constr type="h" for="des" forName="composite4" refType="h" refFor="des" refForName="composite"/>
      <dgm:constr type="w" for="des" forName="composite5" refType="w" refFor="des" refForName="composite"/>
      <dgm:constr type="h" for="des" forName="composite5" refType="h" refFor="des" refForName="composite"/>
      <dgm:constr type="sibSp" refType="w" refFor="des" refForName="composite" fact="0.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p" for="des" forName="hierRoot1" refType="h" refFor="des" refForName="composite" fact="0.25"/>
      <dgm:constr type="sp" for="des" forName="hierRoot2" refType="sp" refFor="des" refForName="hierRoot1"/>
      <dgm:constr type="sp" for="des" forName="hierRoot3" refType="sp" refFor="des" refForName="hierRoot1"/>
      <dgm:constr type="sp" for="des" forName="hierRoot4" refType="sp" refFor="des" refForName="hierRoot1"/>
      <dgm:constr type="sp" for="des" forName="hierRoot5" refType="sp" refFor="des" refForName="hierRoot1"/>
    </dgm:constrLst>
    <dgm:ruleLst/>
    <dgm:forEach name="Name3" axis="ch">
      <dgm:forEach name="Name4" axis="self" ptType="node">
        <dgm:layoutNode name="hierRoot1">
          <dgm:alg type="hierRoot"/>
          <dgm:shape xmlns:r="http://schemas.openxmlformats.org/officeDocument/2006/relationships" r:blip="">
            <dgm:adjLst/>
          </dgm:shape>
          <dgm:presOf/>
          <dgm:constrLst>
            <dgm:constr type="bendDist" for="des" ptType="parTrans" refType="sp" fact="0.5"/>
          </dgm:constrLst>
          <dgm:ruleLst/>
          <dgm:layoutNode name="composite">
            <dgm:alg type="composite"/>
            <dgm:shape xmlns:r="http://schemas.openxmlformats.org/officeDocument/2006/relationships" r:blip="">
              <dgm:adjLst/>
            </dgm:shape>
            <dgm:presOf/>
            <dgm:constrLst>
              <dgm:constr type="w" for="ch" forName="background" refType="w" fact="0.9"/>
              <dgm:constr type="h" for="ch" forName="background" refType="w" refFor="ch" refForName="background" fact="0.635"/>
              <dgm:constr type="t" for="ch" forName="background"/>
              <dgm:constr type="l" for="ch" forName="background"/>
              <dgm:constr type="w" for="ch" forName="text" refType="w" fact="0.9"/>
              <dgm:constr type="h" for="ch" forName="text" refType="w" refFor="ch" refForName="text" fact="0.635"/>
              <dgm:constr type="t" for="ch" forName="text" refType="w" fact="0.095"/>
              <dgm:constr type="l" for="ch" forName="text" refType="w" fact="0.1"/>
            </dgm:constrLst>
            <dgm:ruleLst/>
            <dgm:layoutNode name="background" styleLbl="node0" moveWith="text"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/>
              <dgm:constrLst/>
              <dgm:ruleLst/>
            </dgm:layoutNode>
            <dgm:layoutNode name="text" styleLbl="fgAcc0">
              <dgm:varLst>
                <dgm:chPref val="3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3"/>
                <dgm:constr type="bMarg" refType="primFontSz" fact="0.3"/>
                <dgm:constr type="lMarg" refType="primFontSz" fact="0.3"/>
                <dgm:constr type="rMarg" refType="primFontSz" fact="0.3"/>
              </dgm:constrLst>
              <dgm:ruleLst>
                <dgm:rule type="primFontSz" val="5" fact="NaN" max="NaN"/>
              </dgm:ruleLst>
            </dgm:layoutNode>
          </dgm:layoutNode>
          <dgm:layoutNode name="hierChild2">
            <dgm:choose name="Name5">
              <dgm:if name="Name6" func="var" arg="dir" op="equ" val="norm">
                <dgm:alg type="hierChild">
                  <dgm:param type="linDir" val="fromL"/>
                </dgm:alg>
              </dgm:if>
              <dgm:else name="Name7">
                <dgm:alg type="hierChild">
                  <dgm:param type="linDir" val="from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8" axis="ch">
              <dgm:forEach name="Name9" axis="self" ptType="parTrans" cnt="1">
                <dgm:layoutNode name="Name10">
                  <dgm:alg type="conn">
                    <dgm:param type="dim" val="1D"/>
                    <dgm:param type="endSty" val="noArr"/>
                    <dgm:param type="connRout" val="bend"/>
                    <dgm:param type="bendPt" val="end"/>
                    <dgm:param type="begPts" val="bCtr"/>
                    <dgm:param type="endPts" val="tCtr"/>
                    <dgm:param type="srcNode" val="background"/>
                    <dgm:param type="dstNode" val="background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1" axis="self" ptType="node">
                <dgm:layoutNode name="hierRoot2">
                  <dgm:alg type="hierRoot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bendDist" for="des" ptType="parTrans" refType="sp" fact="0.5"/>
                  </dgm:constrLst>
                  <dgm:ruleLst/>
                  <dgm:layoutNode name="composite2">
                    <dgm:alg type="composite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background2" refType="w" fact="0.9"/>
                      <dgm:constr type="h" for="ch" forName="background2" refType="w" refFor="ch" refForName="background2" fact="0.635"/>
                      <dgm:constr type="t" for="ch" forName="background2"/>
                      <dgm:constr type="l" for="ch" forName="background2"/>
                      <dgm:constr type="w" for="ch" forName="text2" refType="w" fact="0.9"/>
                      <dgm:constr type="h" for="ch" forName="text2" refType="w" refFor="ch" refForName="text2" fact="0.635"/>
                      <dgm:constr type="t" for="ch" forName="text2" refType="w" fact="0.095"/>
                      <dgm:constr type="l" for="ch" forName="text2" refType="w" fact="0.1"/>
                    </dgm:constrLst>
                    <dgm:ruleLst/>
                    <dgm:layoutNode name="background2" moveWith="text2">
                      <dgm:alg type="sp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/>
                      <dgm:constrLst/>
                      <dgm:ruleLst/>
                    </dgm:layoutNode>
                    <dgm:layoutNode name="text2" styleLbl="fgAcc2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</dgm:layoutNode>
                  <dgm:layoutNode name="hierChild3">
                    <dgm:choose name="Name12">
                      <dgm:if name="Name13" func="var" arg="dir" op="equ" val="norm">
                        <dgm:alg type="hierChild">
                          <dgm:param type="linDir" val="fromL"/>
                        </dgm:alg>
                      </dgm:if>
                      <dgm:else name="Name14">
                        <dgm:alg type="hierChild">
                          <dgm:param type="linDir" val="from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  <dgm:forEach name="Name15" axis="ch">
                      <dgm:forEach name="Name16" axis="self" ptType="parTrans" cnt="1">
                        <dgm:layoutNode name="Name17">
                          <dgm:alg type="conn">
                            <dgm:param type="dim" val="1D"/>
                            <dgm:param type="endSty" val="noArr"/>
                            <dgm:param type="connRout" val="bend"/>
                            <dgm:param type="bendPt" val="end"/>
                            <dgm:param type="begPts" val="bCtr"/>
                            <dgm:param type="endPts" val="tCtr"/>
                            <dgm:param type="srcNode" val="background2"/>
                            <dgm:param type="dstNode" val="background3"/>
                          </dgm:alg>
                          <dgm:shape xmlns:r="http://schemas.openxmlformats.org/officeDocument/2006/relationships" type="conn" r:blip="" zOrderOff="-999">
                            <dgm:adjLst/>
                          </dgm:shape>
                          <dgm:presOf axis="self"/>
                          <dgm:constrLst>
                            <dgm:constr type="begPad"/>
                            <dgm:constr type="endPad"/>
                          </dgm:constrLst>
                          <dgm:ruleLst/>
                        </dgm:layoutNode>
                      </dgm:forEach>
                      <dgm:forEach name="Name18" axis="self" ptType="node">
                        <dgm:layoutNode name="hierRoot3">
                          <dgm:alg type="hierRoot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bendDist" for="des" ptType="parTrans" refType="sp" fact="0.5"/>
                          </dgm:constrLst>
                          <dgm:ruleLst/>
                          <dgm:layoutNode name="composite3">
                            <dgm:alg type="composite"/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w" for="ch" forName="background3" refType="w" fact="0.9"/>
                              <dgm:constr type="h" for="ch" forName="background3" refType="w" refFor="ch" refForName="background3" fact="0.635"/>
                              <dgm:constr type="t" for="ch" forName="background3"/>
                              <dgm:constr type="l" for="ch" forName="background3"/>
                              <dgm:constr type="w" for="ch" forName="text3" refType="w" fact="0.9"/>
                              <dgm:constr type="h" for="ch" forName="text3" refType="w" refFor="ch" refForName="text3" fact="0.635"/>
                              <dgm:constr type="t" for="ch" forName="text3" refType="w" fact="0.095"/>
                              <dgm:constr type="l" for="ch" forName="text3" refType="w" fact="0.1"/>
                            </dgm:constrLst>
                            <dgm:ruleLst/>
                            <dgm:layoutNode name="background3" moveWith="text3">
                              <dgm:alg type="sp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/>
                              <dgm:constrLst/>
                              <dgm:ruleLst/>
                            </dgm:layoutNode>
                            <dgm:layoutNode name="text3" styleLbl="fgAcc3">
                              <dgm:varLst>
                                <dgm:chPref val="3"/>
                              </dgm:varLst>
                              <dgm:alg type="tx"/>
                              <dgm:shape xmlns:r="http://schemas.openxmlformats.org/officeDocument/2006/relationships" type="roundRect" r:blip="">
                                <dgm:adjLst>
                                  <dgm:adj idx="1" val="0.1"/>
                                </dgm:adjLst>
                              </dgm:shape>
                              <dgm:presOf axis="self"/>
                              <dgm:constrLst>
                                <dgm:constr type="tMarg" refType="primFontSz" fact="0.3"/>
                                <dgm:constr type="bMarg" refType="primFontSz" fact="0.3"/>
                                <dgm:constr type="lMarg" refType="primFontSz" fact="0.3"/>
                                <dgm:constr type="rMarg" refType="primFontSz" fact="0.3"/>
                              </dgm:constrLst>
                              <dgm:ruleLst>
                                <dgm:rule type="primFontSz" val="5" fact="NaN" max="NaN"/>
                              </dgm:ruleLst>
                            </dgm:layoutNode>
                          </dgm:layoutNode>
                          <dgm:layoutNode name="hierChild4">
                            <dgm:choose name="Name19">
                              <dgm:if name="Name20" func="var" arg="dir" op="equ" val="norm">
                                <dgm:alg type="hierChild">
                                  <dgm:param type="linDir" val="fromL"/>
                                </dgm:alg>
                              </dgm:if>
                              <dgm:else name="Name21">
                                <dgm:alg type="hierChild">
                                  <dgm:param type="linDir" val="fromR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/>
                            <dgm:forEach name="repeat" axis="ch">
                              <dgm:forEach name="Name22" axis="self" ptType="parTrans" cnt="1">
                                <dgm:layoutNode name="Name23">
                                  <dgm:choose name="Name24">
                                    <dgm:if name="Name25" axis="self" func="depth" op="lte" val="4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3"/>
                                        <dgm:param type="dstNode" val="background4"/>
                                      </dgm:alg>
                                    </dgm:if>
                                    <dgm:else name="Name26">
                                      <dgm:alg type="conn">
                                        <dgm:param type="dim" val="1D"/>
                                        <dgm:param type="endSty" val="noArr"/>
                                        <dgm:param type="connRout" val="bend"/>
                                        <dgm:param type="bendPt" val="end"/>
                                        <dgm:param type="begPts" val="bCtr"/>
                                        <dgm:param type="endPts" val="tCtr"/>
                                        <dgm:param type="srcNode" val="background4"/>
                                        <dgm:param type="dstNode" val="background4"/>
                                      </dgm:alg>
                                    </dgm:else>
                                  </dgm:choose>
                                  <dgm:shape xmlns:r="http://schemas.openxmlformats.org/officeDocument/2006/relationships" type="conn" r:blip="" zOrderOff="-999">
                                    <dgm:adjLst/>
                                  </dgm:shape>
                                  <dgm:presOf axis="self"/>
                                  <dgm:constrLst>
                                    <dgm:constr type="begPad"/>
                                    <dgm:constr type="endPad"/>
                                  </dgm:constrLst>
                                  <dgm:ruleLst/>
                                </dgm:layoutNode>
                              </dgm:forEach>
                              <dgm:forEach name="Name27" axis="self" ptType="node">
                                <dgm:layoutNode name="hierRoot4">
                                  <dgm:alg type="hierRoot"/>
                                  <dgm:shape xmlns:r="http://schemas.openxmlformats.org/officeDocument/2006/relationships" r:blip="">
                                    <dgm:adjLst/>
                                  </dgm:shape>
                                  <dgm:presOf/>
                                  <dgm:constrLst>
                                    <dgm:constr type="bendDist" for="des" ptType="parTrans" refType="sp" fact="0.5"/>
                                  </dgm:constrLst>
                                  <dgm:ruleLst/>
                                  <dgm:layoutNode name="composite4">
                                    <dgm:alg type="composite"/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>
                                      <dgm:constr type="w" for="ch" forName="background4" refType="w" fact="0.9"/>
                                      <dgm:constr type="h" for="ch" forName="background4" refType="w" refFor="ch" refForName="background4" fact="0.635"/>
                                      <dgm:constr type="t" for="ch" forName="background4"/>
                                      <dgm:constr type="l" for="ch" forName="background4"/>
                                      <dgm:constr type="w" for="ch" forName="text4" refType="w" fact="0.9"/>
                                      <dgm:constr type="h" for="ch" forName="text4" refType="w" refFor="ch" refForName="text4" fact="0.635"/>
                                      <dgm:constr type="t" for="ch" forName="text4" refType="w" fact="0.095"/>
                                      <dgm:constr type="l" for="ch" forName="text4" refType="w" fact="0.1"/>
                                    </dgm:constrLst>
                                    <dgm:ruleLst/>
                                    <dgm:layoutNode name="background4" moveWith="text4">
                                      <dgm:alg type="sp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/>
                                      <dgm:constrLst/>
                                      <dgm:ruleLst/>
                                    </dgm:layoutNode>
                                    <dgm:layoutNode name="text4" styleLbl="fgAcc4">
                                      <dgm:varLst>
                                        <dgm:chPref val="3"/>
                                      </dgm:varLst>
                                      <dgm:alg type="tx"/>
                                      <dgm:shape xmlns:r="http://schemas.openxmlformats.org/officeDocument/2006/relationships" type="roundRect" r:blip="">
                                        <dgm:adjLst>
                                          <dgm:adj idx="1" val="0.1"/>
                                        </dgm:adjLst>
                                      </dgm:shape>
                                      <dgm:presOf axis="self"/>
                                      <dgm:constrLst>
                                        <dgm:constr type="tMarg" refType="primFontSz" fact="0.3"/>
                                        <dgm:constr type="bMarg" refType="primFontSz" fact="0.3"/>
                                        <dgm:constr type="lMarg" refType="primFontSz" fact="0.3"/>
                                        <dgm:constr type="rMarg" refType="primFontSz" fact="0.3"/>
                                      </dgm:constrLst>
                                      <dgm:ruleLst>
                                        <dgm:rule type="primFontSz" val="5" fact="NaN" max="NaN"/>
                                      </dgm:ruleLst>
                                    </dgm:layoutNode>
                                  </dgm:layoutNode>
                                  <dgm:layoutNode name="hierChild5">
                                    <dgm:choose name="Name28">
                                      <dgm:if name="Name29" func="var" arg="dir" op="equ" val="norm">
                                        <dgm:alg type="hierChild">
                                          <dgm:param type="linDir" val="fromL"/>
                                        </dgm:alg>
                                      </dgm:if>
                                      <dgm:else name="Name30">
                                        <dgm:alg type="hierChild">
                                          <dgm:param type="linDir" val="fromR"/>
                                        </dgm:alg>
                                      </dgm:else>
                                    </dgm:choose>
                                    <dgm:shape xmlns:r="http://schemas.openxmlformats.org/officeDocument/2006/relationships" r:blip="">
                                      <dgm:adjLst/>
                                    </dgm:shape>
                                    <dgm:presOf/>
                                    <dgm:constrLst/>
                                    <dgm:ruleLst/>
                                    <dgm:forEach name="Name31" ref="repeat"/>
                                  </dgm:layoutNode>
                                </dgm:layoutNode>
                              </dgm:forEach>
                            </dgm:forEach>
                          </dgm:layoutNode>
                        </dgm:layoutNode>
                      </dgm:forEach>
                    </dgm:forEach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EB0A6E0-3A9D-4EAC-A11E-FEC605EA2F28}" type="datetimeFigureOut">
              <a:rPr lang="ru-RU" smtClean="0"/>
              <a:pPr/>
              <a:t>27.04.2018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D3AF319-A184-45FC-9DE2-EB9CD3FA17B5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87186767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3" y="0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2936C33-2F50-4361-9651-B5934CDC7413}" type="datetimeFigureOut">
              <a:rPr lang="ru-RU" smtClean="0"/>
              <a:pPr/>
              <a:t>27.04.2018</a:t>
            </a:fld>
            <a:endParaRPr lang="ru-RU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77788" y="739775"/>
            <a:ext cx="6580187" cy="37020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688007"/>
            <a:ext cx="5388610" cy="444127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3" y="9374301"/>
            <a:ext cx="2918831" cy="49347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9E3846F-E4DD-4C7C-A04D-B5CB438F4AB2}" type="slidenum">
              <a:rPr lang="ru-RU" smtClean="0"/>
              <a:pPr/>
              <a:t>‹#›</a:t>
            </a:fld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57130657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1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2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Rectangle 7"/>
          <p:cNvSpPr txBox="1">
            <a:spLocks noGrp="1" noChangeArrowheads="1"/>
          </p:cNvSpPr>
          <p:nvPr/>
        </p:nvSpPr>
        <p:spPr bwMode="auto">
          <a:xfrm>
            <a:off x="3816153" y="9373346"/>
            <a:ext cx="2918048" cy="4945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91519" tIns="45759" rIns="91519" bIns="45759" anchor="b"/>
          <a:lstStyle>
            <a:lvl1pPr eaLnBrk="0" hangingPunct="0">
              <a:defRPr sz="16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 sz="16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 sz="16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16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r" eaLnBrk="1" hangingPunct="1"/>
            <a:fld id="{541BCA10-A7A4-4163-B094-1F4C48BA7439}" type="slidenum">
              <a:rPr lang="ru-RU" sz="1200">
                <a:cs typeface="Arial" charset="0"/>
              </a:rPr>
              <a:pPr algn="r" eaLnBrk="1" hangingPunct="1"/>
              <a:t>3</a:t>
            </a:fld>
            <a:endParaRPr lang="ru-RU" sz="1200" dirty="0">
              <a:cs typeface="Arial" charset="0"/>
            </a:endParaRPr>
          </a:p>
        </p:txBody>
      </p:sp>
      <p:sp>
        <p:nvSpPr>
          <p:cNvPr id="8195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77788" y="739775"/>
            <a:ext cx="6580187" cy="3702050"/>
          </a:xfrm>
          <a:ln/>
        </p:spPr>
      </p:sp>
      <p:sp>
        <p:nvSpPr>
          <p:cNvPr id="8196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1219200" y="2914650"/>
            <a:ext cx="6858000" cy="742950"/>
          </a:xfrm>
        </p:spPr>
        <p:txBody>
          <a:bodyPr anchor="t" anchorCtr="0"/>
          <a:lstStyle>
            <a:lvl1pPr algn="r">
              <a:defRPr sz="320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19200" y="3843338"/>
            <a:ext cx="6858000" cy="400050"/>
          </a:xfrm>
        </p:spPr>
        <p:txBody>
          <a:bodyPr/>
          <a:lstStyle>
            <a:lvl1pPr marL="0" indent="0" algn="r">
              <a:buNone/>
              <a:defRPr sz="2000">
                <a:solidFill>
                  <a:schemeClr val="tx2"/>
                </a:solidFill>
                <a:latin typeface="+mj-lt"/>
                <a:ea typeface="+mj-ea"/>
                <a:cs typeface="+mj-cs"/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>
          <a:xfrm>
            <a:off x="6400800" y="4766310"/>
            <a:ext cx="2286000" cy="274320"/>
          </a:xfrm>
        </p:spPr>
        <p:txBody>
          <a:bodyPr/>
          <a:lstStyle>
            <a:lvl1pPr>
              <a:defRPr sz="1400"/>
            </a:lvl1pPr>
          </a:lstStyle>
          <a:p>
            <a:fld id="{B4C71EC6-210F-42DE-9C53-41977AD35B3D}" type="datetimeFigureOut">
              <a:rPr lang="ru-RU" smtClean="0"/>
              <a:pPr/>
              <a:t>27.04.2018</a:t>
            </a:fld>
            <a:endParaRPr lang="ru-RU" dirty="0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>
          <a:xfrm>
            <a:off x="2898648" y="4766310"/>
            <a:ext cx="3474720" cy="2743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>
          <a:xfrm>
            <a:off x="1216152" y="4766310"/>
            <a:ext cx="1219200" cy="27432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1" name="Прямоугольник 20"/>
          <p:cNvSpPr/>
          <p:nvPr/>
        </p:nvSpPr>
        <p:spPr>
          <a:xfrm>
            <a:off x="904875" y="2736056"/>
            <a:ext cx="7315200" cy="96012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3" name="Прямоугольник 32"/>
          <p:cNvSpPr/>
          <p:nvPr/>
        </p:nvSpPr>
        <p:spPr>
          <a:xfrm>
            <a:off x="914400" y="3786188"/>
            <a:ext cx="7315200" cy="514350"/>
          </a:xfrm>
          <a:prstGeom prst="rect">
            <a:avLst/>
          </a:prstGeom>
          <a:noFill/>
          <a:ln w="6350" cap="rnd" cmpd="sng" algn="ctr">
            <a:solidFill>
              <a:schemeClr val="accent2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Прямоугольник 21"/>
          <p:cNvSpPr/>
          <p:nvPr/>
        </p:nvSpPr>
        <p:spPr>
          <a:xfrm>
            <a:off x="904875" y="2736056"/>
            <a:ext cx="228600" cy="96012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Прямоугольник 31"/>
          <p:cNvSpPr/>
          <p:nvPr/>
        </p:nvSpPr>
        <p:spPr>
          <a:xfrm>
            <a:off x="914400" y="3786188"/>
            <a:ext cx="228600" cy="514350"/>
          </a:xfrm>
          <a:prstGeom prst="rect">
            <a:avLst/>
          </a:prstGeom>
          <a:solidFill>
            <a:schemeClr val="accent2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8" name="Равнобедренный треугольник 7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 rot="5400000">
            <a:off x="4361127" y="2401464"/>
            <a:ext cx="438912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8229600" cy="370332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19200" y="2228850"/>
            <a:ext cx="6858000" cy="800100"/>
          </a:xfrm>
        </p:spPr>
        <p:txBody>
          <a:bodyPr anchor="t" anchorCtr="0"/>
          <a:lstStyle>
            <a:lvl1pPr algn="r">
              <a:buNone/>
              <a:defRPr sz="3200" b="0" cap="none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295400" y="3200400"/>
            <a:ext cx="6781800" cy="857250"/>
          </a:xfrm>
        </p:spPr>
        <p:txBody>
          <a:bodyPr anchor="t" anchorCtr="0"/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6400800" y="4766310"/>
            <a:ext cx="2286000" cy="274320"/>
          </a:xfrm>
        </p:spPr>
        <p:txBody>
          <a:bodyPr/>
          <a:lstStyle/>
          <a:p>
            <a:fld id="{B4C71EC6-210F-42DE-9C53-41977AD35B3D}" type="datetimeFigureOut">
              <a:rPr lang="ru-RU" smtClean="0"/>
              <a:pPr/>
              <a:t>27.04.2018</a:t>
            </a:fld>
            <a:endParaRPr lang="ru-RU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2898648" y="4766310"/>
            <a:ext cx="3474720" cy="27432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069848" y="4766310"/>
            <a:ext cx="1520952" cy="274320"/>
          </a:xfrm>
        </p:spPr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914400" y="2114550"/>
            <a:ext cx="7315200" cy="960120"/>
          </a:xfrm>
          <a:prstGeom prst="rect">
            <a:avLst/>
          </a:prstGeom>
          <a:noFill/>
          <a:ln w="6350" cap="rnd" cmpd="sng" algn="ctr">
            <a:solidFill>
              <a:schemeClr val="accent1"/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914400" y="2114550"/>
            <a:ext cx="228600" cy="96012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6858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4041648" cy="370332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632198" y="912114"/>
            <a:ext cx="4041648" cy="370332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6858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964406"/>
            <a:ext cx="4040188" cy="514350"/>
          </a:xfrm>
          <a:noFill/>
          <a:ln>
            <a:noFill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8201" y="971550"/>
            <a:ext cx="4041775" cy="514350"/>
          </a:xfrm>
          <a:noFill/>
          <a:ln>
            <a:noFill/>
          </a:ln>
        </p:spPr>
        <p:txBody>
          <a:bodyPr lIns="91440" anchor="b" anchorCtr="0"/>
          <a:lstStyle>
            <a:lvl1pPr marL="0" indent="0">
              <a:buNone/>
              <a:defRPr sz="2400" b="1">
                <a:solidFill>
                  <a:schemeClr val="accent2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27.04.2018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57200" y="1600200"/>
            <a:ext cx="4038600" cy="302895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quarter" idx="4"/>
          </p:nvPr>
        </p:nvSpPr>
        <p:spPr>
          <a:xfrm>
            <a:off x="4648200" y="1600200"/>
            <a:ext cx="4038600" cy="302895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171450"/>
            <a:ext cx="8229600" cy="6858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27.04.2018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5" name="Прямая соединительная линия 4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Равнобедренный треугольник 5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324600" y="228600"/>
            <a:ext cx="2514600" cy="628650"/>
          </a:xfrm>
        </p:spPr>
        <p:txBody>
          <a:bodyPr anchor="b" anchorCtr="0">
            <a:noAutofit/>
          </a:bodyPr>
          <a:lstStyle>
            <a:lvl1pPr algn="l">
              <a:buNone/>
              <a:defRPr sz="2000" b="1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324600" y="914401"/>
            <a:ext cx="2514600" cy="3632597"/>
          </a:xfrm>
        </p:spPr>
        <p:txBody>
          <a:bodyPr/>
          <a:lstStyle>
            <a:lvl1pPr marL="0" indent="0">
              <a:lnSpc>
                <a:spcPts val="2200"/>
              </a:lnSpc>
              <a:spcAft>
                <a:spcPts val="1000"/>
              </a:spcAft>
              <a:buNone/>
              <a:defRPr sz="1600">
                <a:solidFill>
                  <a:schemeClr val="tx2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 rot="5400000">
            <a:off x="3915025" y="2493169"/>
            <a:ext cx="452628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Содержимое 11"/>
          <p:cNvSpPr>
            <a:spLocks noGrp="1"/>
          </p:cNvSpPr>
          <p:nvPr>
            <p:ph sz="quarter" idx="1"/>
          </p:nvPr>
        </p:nvSpPr>
        <p:spPr>
          <a:xfrm>
            <a:off x="304800" y="228600"/>
            <a:ext cx="5715000" cy="428625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375642"/>
            <a:ext cx="8229600" cy="506016"/>
          </a:xfrm>
          <a:ln>
            <a:solidFill>
              <a:schemeClr val="accent1"/>
            </a:solidFill>
          </a:ln>
        </p:spPr>
        <p:txBody>
          <a:bodyPr lIns="274320" anchor="ctr"/>
          <a:lstStyle>
            <a:lvl1pPr algn="r">
              <a:buNone/>
              <a:defRPr sz="2000" b="0">
                <a:solidFill>
                  <a:schemeClr val="tx1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57200" y="1428750"/>
            <a:ext cx="8229600" cy="3202686"/>
          </a:xfrm>
          <a:solidFill>
            <a:schemeClr val="tx1">
              <a:shade val="50000"/>
            </a:schemeClr>
          </a:solidFill>
          <a:ln>
            <a:noFill/>
          </a:ln>
          <a:effectLst/>
        </p:spPr>
        <p:txBody>
          <a:bodyPr/>
          <a:lstStyle>
            <a:lvl1pPr marL="0" indent="0">
              <a:spcBef>
                <a:spcPts val="600"/>
              </a:spcBef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914400"/>
            <a:ext cx="8229600" cy="400050"/>
          </a:xfrm>
        </p:spPr>
        <p:txBody>
          <a:bodyPr anchor="ctr" anchorCtr="0"/>
          <a:lstStyle>
            <a:lvl1pPr marL="0" indent="0" algn="l">
              <a:buFontTx/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27.04.2018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Равнобедренный треугольник 8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457200" y="375642"/>
            <a:ext cx="182880" cy="514350"/>
          </a:xfrm>
          <a:prstGeom prst="rect">
            <a:avLst/>
          </a:prstGeom>
          <a:solidFill>
            <a:schemeClr val="accent1"/>
          </a:solidFill>
          <a:ln w="635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114300"/>
            <a:ext cx="8229600" cy="742950"/>
          </a:xfrm>
          <a:prstGeom prst="rect">
            <a:avLst/>
          </a:prstGeom>
        </p:spPr>
        <p:txBody>
          <a:bodyPr vert="horz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914400"/>
            <a:ext cx="8229600" cy="3682746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400800" y="4767263"/>
            <a:ext cx="2289048" cy="27432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27.04.2018</a:t>
            </a:fld>
            <a:endParaRPr lang="ru-RU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2898648" y="4767263"/>
            <a:ext cx="3505200" cy="27432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612648" y="4767263"/>
            <a:ext cx="1981200" cy="27432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28" name="Прямая соединительная линия 27"/>
          <p:cNvSpPr>
            <a:spLocks noChangeShapeType="1"/>
          </p:cNvSpPr>
          <p:nvPr/>
        </p:nvSpPr>
        <p:spPr bwMode="auto">
          <a:xfrm>
            <a:off x="457200" y="4764881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9" name="Прямая соединительная линия 28"/>
          <p:cNvSpPr>
            <a:spLocks noChangeShapeType="1"/>
          </p:cNvSpPr>
          <p:nvPr/>
        </p:nvSpPr>
        <p:spPr bwMode="auto">
          <a:xfrm>
            <a:off x="457200" y="857250"/>
            <a:ext cx="8229600" cy="0"/>
          </a:xfrm>
          <a:prstGeom prst="line">
            <a:avLst/>
          </a:prstGeom>
          <a:noFill/>
          <a:ln w="9525" cap="flat" cmpd="sng" algn="ctr">
            <a:solidFill>
              <a:schemeClr val="accent2"/>
            </a:solidFill>
            <a:prstDash val="dash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Равнобедренный треугольник 9"/>
          <p:cNvSpPr>
            <a:spLocks noChangeAspect="1"/>
          </p:cNvSpPr>
          <p:nvPr/>
        </p:nvSpPr>
        <p:spPr>
          <a:xfrm rot="5400000">
            <a:off x="442957" y="4835567"/>
            <a:ext cx="143137" cy="120314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05" r:id="rId1"/>
    <p:sldLayoutId id="2147483806" r:id="rId2"/>
    <p:sldLayoutId id="2147483807" r:id="rId3"/>
    <p:sldLayoutId id="2147483808" r:id="rId4"/>
    <p:sldLayoutId id="2147483809" r:id="rId5"/>
    <p:sldLayoutId id="2147483810" r:id="rId6"/>
    <p:sldLayoutId id="2147483811" r:id="rId7"/>
    <p:sldLayoutId id="2147483812" r:id="rId8"/>
    <p:sldLayoutId id="2147483813" r:id="rId9"/>
    <p:sldLayoutId id="2147483814" r:id="rId10"/>
    <p:sldLayoutId id="2147483815" r:id="rId11"/>
  </p:sldLayoutIdLst>
  <p:txStyles>
    <p:titleStyle>
      <a:lvl1pPr algn="l" rtl="0" eaLnBrk="1" latinLnBrk="0" hangingPunct="1">
        <a:spcBef>
          <a:spcPct val="0"/>
        </a:spcBef>
        <a:buNone/>
        <a:defRPr kumimoji="0" sz="32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6000"/>
        <a:buFont typeface="Wingdings 3"/>
        <a:buChar char="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ts val="500"/>
        </a:spcBef>
        <a:buClr>
          <a:schemeClr val="accent2"/>
        </a:buClr>
        <a:buSzPct val="76000"/>
        <a:buFont typeface="Wingdings 3"/>
        <a:buChar char=""/>
        <a:defRPr kumimoji="0" sz="23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500"/>
        </a:spcBef>
        <a:buClr>
          <a:schemeClr val="bg1">
            <a:shade val="50000"/>
          </a:schemeClr>
        </a:buClr>
        <a:buSzPct val="76000"/>
        <a:buFont typeface="Wingdings 3"/>
        <a:buChar char="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400"/>
        </a:spcBef>
        <a:buClr>
          <a:schemeClr val="accent2">
            <a:shade val="75000"/>
          </a:schemeClr>
        </a:buClr>
        <a:buSzPct val="70000"/>
        <a:buFont typeface="Wingdings"/>
        <a:buChar char="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00"/>
        </a:spcBef>
        <a:buClr>
          <a:schemeClr val="accent2"/>
        </a:buClr>
        <a:buSzPct val="70000"/>
        <a:buFont typeface="Wingdings"/>
        <a:buChar char="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ts val="300"/>
        </a:spcBef>
        <a:buClr>
          <a:srgbClr val="9FB8CD">
            <a:shade val="75000"/>
          </a:srgbClr>
        </a:buClr>
        <a:buSzPct val="75000"/>
        <a:buFont typeface="Wingdings 3"/>
        <a:buChar char=""/>
        <a:defRPr kumimoji="0" lang="en-US" sz="1600" kern="1200" smtClean="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rgbClr val="727CA3">
            <a:shade val="75000"/>
          </a:srgb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7pPr>
      <a:lvl8pPr marL="2011680" indent="-182880" algn="l" rtl="0" eaLnBrk="1" latinLnBrk="0" hangingPunct="1">
        <a:spcBef>
          <a:spcPts val="300"/>
        </a:spcBef>
        <a:buClr>
          <a:prstClr val="white">
            <a:shade val="50000"/>
          </a:prstClr>
        </a:buClr>
        <a:buSzPct val="75000"/>
        <a:buFont typeface="Wingdings 3"/>
        <a:buChar char=""/>
        <a:defRPr kumimoji="0" lang="en-US" sz="1400" kern="1200" smtClean="0">
          <a:solidFill>
            <a:schemeClr val="tx1"/>
          </a:solidFill>
          <a:latin typeface="+mn-lt"/>
          <a:ea typeface="+mn-ea"/>
          <a:cs typeface="+mn-cs"/>
        </a:defRPr>
      </a:lvl8pPr>
      <a:lvl9pPr marL="2194560" indent="-182880" algn="l" rtl="0" eaLnBrk="1" latinLnBrk="0" hangingPunct="1">
        <a:spcBef>
          <a:spcPts val="300"/>
        </a:spcBef>
        <a:buClr>
          <a:srgbClr val="9FB8CD"/>
        </a:buClr>
        <a:buSzPct val="75000"/>
        <a:buFont typeface="Wingdings 3"/>
        <a:buChar char=""/>
        <a:defRPr kumimoji="0" lang="en-US" sz="1200" kern="1200" smtClean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3.xml"/><Relationship Id="rId3" Type="http://schemas.openxmlformats.org/officeDocument/2006/relationships/diagramLayout" Target="../diagrams/layout2.xml"/><Relationship Id="rId7" Type="http://schemas.openxmlformats.org/officeDocument/2006/relationships/diagramLayout" Target="../diagrams/layout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3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Relationship Id="rId9" Type="http://schemas.openxmlformats.org/officeDocument/2006/relationships/diagramColors" Target="../diagrams/colors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7" Type="http://schemas.openxmlformats.org/officeDocument/2006/relationships/image" Target="../media/image17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15.png"/><Relationship Id="rId4" Type="http://schemas.openxmlformats.org/officeDocument/2006/relationships/image" Target="../media/image14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2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403648" cy="51435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1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237626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36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Times New Roman" pitchFamily="18" charset="0"/>
              </a:rPr>
              <a:t>Государственная итоговая аттестация 2018 года</a:t>
            </a: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</p:spTree>
    <p:extLst>
      <p:ext uri="{BB962C8B-B14F-4D97-AF65-F5344CB8AC3E}">
        <p14:creationId xmlns="" xmlns:p14="http://schemas.microsoft.com/office/powerpoint/2010/main" val="10482689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 b="26656"/>
          <a:stretch>
            <a:fillRect/>
          </a:stretch>
        </p:blipFill>
        <p:spPr bwMode="auto">
          <a:xfrm>
            <a:off x="163682" y="0"/>
            <a:ext cx="8766036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 b="4871"/>
          <a:stretch>
            <a:fillRect/>
          </a:stretch>
        </p:blipFill>
        <p:spPr bwMode="auto">
          <a:xfrm>
            <a:off x="214282" y="0"/>
            <a:ext cx="8715404" cy="51648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Допуск к итоговой аттестации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571472" y="914400"/>
            <a:ext cx="8572528" cy="4229100"/>
          </a:xfrm>
        </p:spPr>
        <p:txBody>
          <a:bodyPr>
            <a:normAutofit/>
          </a:bodyPr>
          <a:lstStyle/>
          <a:p>
            <a:pPr>
              <a:buFontTx/>
              <a:buChar char="-"/>
            </a:pPr>
            <a:r>
              <a:rPr lang="ru-RU" dirty="0" smtClean="0"/>
              <a:t>Отсутствие академической задолженности по всем учебным предметам - прохождение промежуточной аттестации по всем предметам (итоговый контроль, годовая аттестация с оценками не ниже удовлетворительных);</a:t>
            </a:r>
          </a:p>
          <a:p>
            <a:pPr>
              <a:buFontTx/>
              <a:buChar char="-"/>
            </a:pPr>
            <a:r>
              <a:rPr lang="ru-RU" dirty="0" smtClean="0"/>
              <a:t>Выполнение учебного плана в полном объеме.</a:t>
            </a:r>
          </a:p>
          <a:p>
            <a:pPr>
              <a:buFontTx/>
              <a:buChar char="-"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Окончание учебного года – 2</a:t>
            </a:r>
            <a:r>
              <a:rPr lang="en-US" dirty="0" smtClean="0"/>
              <a:t>4</a:t>
            </a:r>
            <a:r>
              <a:rPr lang="ru-RU" dirty="0" smtClean="0"/>
              <a:t> мая 2018 г.</a:t>
            </a:r>
          </a:p>
          <a:p>
            <a:pPr>
              <a:buNone/>
            </a:pPr>
            <a:r>
              <a:rPr lang="ru-RU" dirty="0" smtClean="0"/>
              <a:t>Педсовет о допуске к итоговой аттестации – 2</a:t>
            </a:r>
            <a:r>
              <a:rPr lang="en-US" dirty="0" smtClean="0"/>
              <a:t>4</a:t>
            </a:r>
            <a:r>
              <a:rPr lang="ru-RU" dirty="0" smtClean="0"/>
              <a:t> мая 2018 г.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14300"/>
            <a:ext cx="9001156" cy="742950"/>
          </a:xfrm>
        </p:spPr>
        <p:txBody>
          <a:bodyPr>
            <a:noAutofit/>
          </a:bodyPr>
          <a:lstStyle/>
          <a:p>
            <a:r>
              <a:rPr lang="ru-RU" sz="2400" b="1" dirty="0" smtClean="0">
                <a:solidFill>
                  <a:srgbClr val="C00000"/>
                </a:solidFill>
              </a:rPr>
              <a:t>Промежуточная аттестация обучающихся 9, 11 классов – по решению педагогического совета лицея от 10.04.2018 г.</a:t>
            </a:r>
            <a:endParaRPr lang="ru-RU" sz="2400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8229600" cy="4229100"/>
          </a:xfrm>
        </p:spPr>
        <p:txBody>
          <a:bodyPr>
            <a:normAutofit lnSpcReduction="10000"/>
          </a:bodyPr>
          <a:lstStyle/>
          <a:p>
            <a:pPr>
              <a:buNone/>
            </a:pPr>
            <a:r>
              <a:rPr lang="ru-RU" dirty="0" smtClean="0"/>
              <a:t>   Итоговый контроль:</a:t>
            </a:r>
          </a:p>
          <a:p>
            <a:pPr>
              <a:buNone/>
            </a:pPr>
            <a:r>
              <a:rPr lang="ru-RU" dirty="0" smtClean="0"/>
              <a:t>9 класс – физика (3 мая), русский язык (11 мая), математика (14 мая) в форме пробной работы ОГЭ</a:t>
            </a:r>
          </a:p>
          <a:p>
            <a:pPr>
              <a:buNone/>
            </a:pPr>
            <a:r>
              <a:rPr lang="ru-RU" dirty="0" smtClean="0"/>
              <a:t>11 класс – математика (18 апреля), русский язык (11 мая) в форме пробной работы ЕГЭ</a:t>
            </a:r>
          </a:p>
          <a:p>
            <a:pPr>
              <a:buNone/>
            </a:pPr>
            <a:r>
              <a:rPr lang="ru-RU" dirty="0" smtClean="0"/>
              <a:t>По предметам итогового контроля – выставление годовой оценки с учетом оценки за итоговую контрольную работу, по остальным предметам – выставление годовой оценки на основании четвертных (9 класс) и полугодовых (11 класс) оценок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20272" y="4569981"/>
            <a:ext cx="2133600" cy="273844"/>
          </a:xfr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768"/>
            <a:ext cx="1403648" cy="5143500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3978057130"/>
              </p:ext>
            </p:extLst>
          </p:nvPr>
        </p:nvGraphicFramePr>
        <p:xfrm>
          <a:off x="1524000" y="539750"/>
          <a:ext cx="60003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6597166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7" name="Заголовок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eaLnBrk="1" hangingPunct="1"/>
            <a:r>
              <a:rPr lang="ru-RU" altLang="ru-RU" sz="2800" b="1" smtClean="0">
                <a:solidFill>
                  <a:srgbClr val="FFFFFF"/>
                </a:solidFill>
              </a:rPr>
              <a:t>Нормативные документы ГИА - 2017</a:t>
            </a:r>
            <a:endParaRPr lang="ru-RU" altLang="ru-RU" sz="1800" b="1" smtClean="0">
              <a:solidFill>
                <a:schemeClr val="bg1"/>
              </a:solidFill>
            </a:endParaRPr>
          </a:p>
        </p:txBody>
      </p:sp>
      <p:graphicFrame>
        <p:nvGraphicFramePr>
          <p:cNvPr id="6" name="Объект 5"/>
          <p:cNvGraphicFramePr>
            <a:graphicFrameLocks noGrp="1"/>
          </p:cNvGraphicFramePr>
          <p:nvPr>
            <p:ph idx="1"/>
          </p:nvPr>
        </p:nvGraphicFramePr>
        <p:xfrm>
          <a:off x="3563888" y="1275606"/>
          <a:ext cx="5256584" cy="26137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4" name="Схема 3"/>
          <p:cNvGraphicFramePr/>
          <p:nvPr/>
        </p:nvGraphicFramePr>
        <p:xfrm>
          <a:off x="285720" y="1059582"/>
          <a:ext cx="3710216" cy="351243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20272" y="4569981"/>
            <a:ext cx="2133600" cy="273844"/>
          </a:xfrm>
        </p:spPr>
        <p:txBody>
          <a:bodyPr/>
          <a:lstStyle/>
          <a:p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768"/>
            <a:ext cx="1403648" cy="5143500"/>
          </a:xfrm>
          <a:prstGeom prst="rect">
            <a:avLst/>
          </a:prstGeom>
        </p:spPr>
      </p:pic>
      <p:graphicFrame>
        <p:nvGraphicFramePr>
          <p:cNvPr id="2" name="Схема 1"/>
          <p:cNvGraphicFramePr/>
          <p:nvPr>
            <p:extLst>
              <p:ext uri="{D42A27DB-BD31-4B8C-83A1-F6EECF244321}">
                <p14:modId xmlns="" xmlns:p14="http://schemas.microsoft.com/office/powerpoint/2010/main" val="3978057130"/>
              </p:ext>
            </p:extLst>
          </p:nvPr>
        </p:nvGraphicFramePr>
        <p:xfrm>
          <a:off x="1524000" y="539750"/>
          <a:ext cx="6000328" cy="4064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="" xmlns:p14="http://schemas.microsoft.com/office/powerpoint/2010/main" val="3659716646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1403574" y="195486"/>
            <a:ext cx="6768827" cy="58477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Изменение </a:t>
            </a:r>
            <a:r>
              <a:rPr lang="ru-RU" sz="3200" b="1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сведений  </a:t>
            </a:r>
            <a:r>
              <a:rPr lang="ru-RU" sz="3200" b="1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Times New Roman" panose="02020603050405020304" pitchFamily="18" charset="0"/>
              </a:rPr>
              <a:t>в РИС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331641" y="2073064"/>
            <a:ext cx="7056783" cy="1384995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2800" b="1" dirty="0">
                <a:solidFill>
                  <a:srgbClr val="A8246F"/>
                </a:solidFill>
                <a:ea typeface="Calibri"/>
              </a:rPr>
              <a:t>возможно только на основании письма за подписью главы субъекта Российской Федерации в адрес Рособрнадзора 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611561" y="1888398"/>
            <a:ext cx="537455" cy="1631216"/>
          </a:xfrm>
          <a:prstGeom prst="rect">
            <a:avLst/>
          </a:prstGeom>
          <a:noFill/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ru-RU" sz="10000" b="1" dirty="0" smtClean="0">
                <a:solidFill>
                  <a:srgbClr val="C00000"/>
                </a:solidFill>
                <a:latin typeface="Cambria" pitchFamily="18" charset="0"/>
              </a:rPr>
              <a:t>!</a:t>
            </a:r>
            <a:endParaRPr lang="ru-RU" sz="10000" b="1" dirty="0">
              <a:solidFill>
                <a:srgbClr val="C00000"/>
              </a:solidFill>
              <a:latin typeface="Cambria" pitchFamily="18" charset="0"/>
            </a:endParaRPr>
          </a:p>
        </p:txBody>
      </p:sp>
      <p:sp>
        <p:nvSpPr>
          <p:cNvPr id="2" name="Стрелка вниз 1"/>
          <p:cNvSpPr/>
          <p:nvPr/>
        </p:nvSpPr>
        <p:spPr>
          <a:xfrm>
            <a:off x="4355976" y="1180227"/>
            <a:ext cx="792088" cy="689446"/>
          </a:xfrm>
          <a:prstGeom prst="downArrow">
            <a:avLst/>
          </a:prstGeom>
          <a:solidFill>
            <a:srgbClr val="002060"/>
          </a:solidFill>
          <a:ln>
            <a:noFill/>
          </a:ln>
          <a:effectLst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Номер слайда 1"/>
          <p:cNvSpPr>
            <a:spLocks noGrp="1"/>
          </p:cNvSpPr>
          <p:nvPr>
            <p:ph type="sldNum" sz="quarter" idx="12"/>
          </p:nvPr>
        </p:nvSpPr>
        <p:spPr>
          <a:xfrm>
            <a:off x="7020272" y="4569981"/>
            <a:ext cx="2133600" cy="273844"/>
          </a:xfrm>
        </p:spPr>
        <p:txBody>
          <a:bodyPr/>
          <a:lstStyle/>
          <a:p>
            <a:fld id="{2E1AE7FE-9857-4954-863E-6424AC6B4709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17</a:t>
            </a:fld>
            <a:endParaRPr lang="ru-RU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0"/>
            <a:ext cx="1149016" cy="5143500"/>
          </a:xfrm>
          <a:prstGeom prst="rect">
            <a:avLst/>
          </a:prstGeom>
        </p:spPr>
      </p:pic>
    </p:spTree>
    <p:extLst>
      <p:ext uri="{BB962C8B-B14F-4D97-AF65-F5344CB8AC3E}">
        <p14:creationId xmlns="" xmlns:p14="http://schemas.microsoft.com/office/powerpoint/2010/main" val="3054555670"/>
      </p:ext>
    </p:extLst>
  </p:cSld>
  <p:clrMapOvr>
    <a:masterClrMapping/>
  </p:clrMapOvr>
  <p:transition spd="slow">
    <p:wip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Информационная безопасность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312197" y="1021394"/>
            <a:ext cx="8831803" cy="755392"/>
          </a:xfrm>
          <a:prstGeom prst="rect">
            <a:avLst/>
          </a:prstGeom>
        </p:spPr>
        <p:txBody>
          <a:bodyPr wrap="square" lIns="47046" tIns="23523" rIns="47046" bIns="23523">
            <a:spAutoFit/>
          </a:bodyPr>
          <a:lstStyle/>
          <a:p>
            <a:pPr algn="ctr"/>
            <a:r>
              <a:rPr lang="ru-RU" b="1" u="sng" dirty="0">
                <a:solidFill>
                  <a:srgbClr val="FF0000"/>
                </a:solidFill>
              </a:rPr>
              <a:t>ЗАПРЕЩАЕТСЯ</a:t>
            </a:r>
          </a:p>
          <a:p>
            <a:pPr algn="ctr"/>
            <a:r>
              <a:rPr lang="ru-RU" sz="1400" b="1" dirty="0"/>
              <a:t>Иметь при себе и использовать средства связи, электронно-вычислительную технику, фото, аудио и видеоаппаратуру, и иные средства передачи информации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1514553" y="1809194"/>
            <a:ext cx="5830938" cy="2412259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47046" tIns="23523" rIns="47046" bIns="23523" rtlCol="0" anchor="ctr"/>
          <a:lstStyle/>
          <a:p>
            <a:pPr algn="ctr"/>
            <a:r>
              <a:rPr lang="ru-RU" sz="1400" b="1" i="1" u="sng" dirty="0">
                <a:solidFill>
                  <a:srgbClr val="0070C0"/>
                </a:solidFill>
              </a:rPr>
              <a:t>Категорически запрещается: </a:t>
            </a:r>
          </a:p>
          <a:p>
            <a:pPr algn="ctr"/>
            <a:r>
              <a:rPr lang="ru-RU" sz="1400" b="1" i="1" dirty="0">
                <a:solidFill>
                  <a:schemeClr val="tx1"/>
                </a:solidFill>
              </a:rPr>
              <a:t>* выносить из аудиторий и ППЭ экзаменационные материалы на</a:t>
            </a:r>
          </a:p>
          <a:p>
            <a:pPr algn="ctr"/>
            <a:r>
              <a:rPr lang="ru-RU" sz="1400" b="1" i="1" dirty="0">
                <a:solidFill>
                  <a:schemeClr val="tx1"/>
                </a:solidFill>
              </a:rPr>
              <a:t>бумажных или электронных носителях</a:t>
            </a:r>
          </a:p>
          <a:p>
            <a:pPr algn="ctr"/>
            <a:r>
              <a:rPr lang="ru-RU" sz="1400" b="1" i="1" dirty="0">
                <a:solidFill>
                  <a:schemeClr val="tx1"/>
                </a:solidFill>
              </a:rPr>
              <a:t>* фотографировать КИМ  и бланки ответов экзаменационных работ</a:t>
            </a:r>
          </a:p>
          <a:p>
            <a:pPr algn="ctr"/>
            <a:r>
              <a:rPr lang="ru-RU" sz="1400" b="1" i="1" dirty="0">
                <a:solidFill>
                  <a:schemeClr val="tx1"/>
                </a:solidFill>
              </a:rPr>
              <a:t>*передавать информацию третьим лицам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0" y="2779337"/>
            <a:ext cx="1514552" cy="874017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7553608" y="2779336"/>
            <a:ext cx="1429540" cy="909331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61629" y="2900938"/>
            <a:ext cx="1144805" cy="666127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61630" y="2931562"/>
            <a:ext cx="1065208" cy="6355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568437" y="2855449"/>
            <a:ext cx="1317110" cy="787728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7553609" y="2801756"/>
            <a:ext cx="1317110" cy="851598"/>
          </a:xfrm>
          <a:prstGeom prst="rect">
            <a:avLst/>
          </a:prstGeom>
        </p:spPr>
      </p:pic>
      <p:sp>
        <p:nvSpPr>
          <p:cNvPr id="12" name="Скругленный прямоугольник 11"/>
          <p:cNvSpPr/>
          <p:nvPr/>
        </p:nvSpPr>
        <p:spPr>
          <a:xfrm>
            <a:off x="992919" y="4415421"/>
            <a:ext cx="6874204" cy="597935"/>
          </a:xfrm>
          <a:prstGeom prst="roundRect">
            <a:avLst/>
          </a:prstGeom>
          <a:solidFill>
            <a:srgbClr val="006AB3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47046" tIns="23523" rIns="47046" bIns="23523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</a:rPr>
              <a:t>Федеральный закон </a:t>
            </a:r>
            <a:endParaRPr lang="ru-RU" sz="1200" dirty="0" smtClean="0">
              <a:solidFill>
                <a:schemeClr val="bg1"/>
              </a:solidFill>
            </a:endParaRPr>
          </a:p>
          <a:p>
            <a:pPr algn="ctr"/>
            <a:r>
              <a:rPr lang="ru-RU" sz="1200" dirty="0" smtClean="0">
                <a:solidFill>
                  <a:schemeClr val="bg1"/>
                </a:solidFill>
              </a:rPr>
              <a:t>«</a:t>
            </a:r>
            <a:r>
              <a:rPr lang="ru-RU" sz="1200" dirty="0">
                <a:solidFill>
                  <a:schemeClr val="bg1"/>
                </a:solidFill>
              </a:rPr>
              <a:t>Кодекс Российской Федерации об административных  правонарушениях» </a:t>
            </a:r>
            <a:endParaRPr lang="ru-RU" sz="1200" dirty="0" smtClean="0">
              <a:solidFill>
                <a:schemeClr val="bg1"/>
              </a:solidFill>
            </a:endParaRPr>
          </a:p>
          <a:p>
            <a:pPr algn="ctr"/>
            <a:r>
              <a:rPr lang="ru-RU" sz="1200" dirty="0" smtClean="0">
                <a:solidFill>
                  <a:schemeClr val="bg1"/>
                </a:solidFill>
              </a:rPr>
              <a:t>от </a:t>
            </a:r>
            <a:r>
              <a:rPr lang="ru-RU" sz="1200" dirty="0">
                <a:solidFill>
                  <a:schemeClr val="bg1"/>
                </a:solidFill>
              </a:rPr>
              <a:t>30 декабря 2001 г. № </a:t>
            </a:r>
            <a:r>
              <a:rPr lang="ru-RU" sz="1200" dirty="0" smtClean="0">
                <a:solidFill>
                  <a:schemeClr val="bg1"/>
                </a:solidFill>
              </a:rPr>
              <a:t>195</a:t>
            </a:r>
            <a:endParaRPr lang="ru-RU" sz="12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569502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 cstate="print"/>
          <a:srcRect l="12448" r="12285" b="860"/>
          <a:stretch>
            <a:fillRect/>
          </a:stretch>
        </p:blipFill>
        <p:spPr bwMode="auto">
          <a:xfrm>
            <a:off x="0" y="0"/>
            <a:ext cx="9144000" cy="50922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 flipH="1">
            <a:off x="0" y="-1768"/>
            <a:ext cx="1403648" cy="51435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2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237626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Подзаголовок 2"/>
          <p:cNvSpPr>
            <a:spLocks noGrp="1"/>
          </p:cNvSpPr>
          <p:nvPr/>
        </p:nvSpPr>
        <p:spPr>
          <a:xfrm>
            <a:off x="2591999" y="3386637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195486"/>
            <a:ext cx="697582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Нормативно-правовая </a:t>
            </a:r>
            <a:r>
              <a:rPr lang="ru-RU" sz="28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база ЕГЭ - 2018</a:t>
            </a:r>
            <a:endParaRPr lang="ru-RU" sz="28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002092"/>
            <a:ext cx="7344816" cy="26776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400" dirty="0"/>
              <a:t>Федеральный закон от 29.12.2012 г. № 273-ФЗ «Об </a:t>
            </a:r>
            <a:r>
              <a:rPr lang="ru-RU" sz="2400" dirty="0" smtClean="0"/>
              <a:t>образовании</a:t>
            </a:r>
            <a:r>
              <a:rPr lang="en-US" sz="2400" dirty="0" smtClean="0"/>
              <a:t> </a:t>
            </a:r>
            <a:r>
              <a:rPr lang="ru-RU" sz="2400" dirty="0" smtClean="0"/>
              <a:t>в</a:t>
            </a:r>
            <a:r>
              <a:rPr lang="en-US" sz="2400" dirty="0" smtClean="0"/>
              <a:t> </a:t>
            </a:r>
            <a:r>
              <a:rPr lang="ru-RU" sz="2400" dirty="0" smtClean="0"/>
              <a:t>Российской</a:t>
            </a:r>
            <a:r>
              <a:rPr lang="en-US" sz="2400" dirty="0" smtClean="0"/>
              <a:t> </a:t>
            </a:r>
            <a:r>
              <a:rPr lang="ru-RU" sz="2400" dirty="0" smtClean="0"/>
              <a:t>Федерации</a:t>
            </a:r>
            <a:r>
              <a:rPr lang="ru-RU" sz="2400" dirty="0"/>
              <a:t>»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400" dirty="0"/>
              <a:t>Порядок проведения государственной итоговой аттестации по образовательным программам </a:t>
            </a:r>
            <a:r>
              <a:rPr lang="ru-RU" sz="2400" dirty="0" smtClean="0"/>
              <a:t>среднего </a:t>
            </a:r>
            <a:r>
              <a:rPr lang="ru-RU" sz="2400" dirty="0"/>
              <a:t>общего образования, утвержденный приказом </a:t>
            </a:r>
            <a:r>
              <a:rPr lang="ru-RU" sz="2400" dirty="0" err="1"/>
              <a:t>Минобрнауки</a:t>
            </a:r>
            <a:r>
              <a:rPr lang="ru-RU" sz="2400" dirty="0"/>
              <a:t> России от </a:t>
            </a:r>
            <a:r>
              <a:rPr lang="ru-RU" sz="2400" dirty="0" smtClean="0"/>
              <a:t>26.12.2013 № 1400  </a:t>
            </a:r>
            <a:r>
              <a:rPr lang="ru-RU" sz="2400" dirty="0"/>
              <a:t>(</a:t>
            </a:r>
            <a:r>
              <a:rPr lang="ru-RU" sz="2400" dirty="0" smtClean="0"/>
              <a:t>с изменениями от 01.2015).</a:t>
            </a:r>
          </a:p>
        </p:txBody>
      </p:sp>
    </p:spTree>
    <p:extLst>
      <p:ext uri="{BB962C8B-B14F-4D97-AF65-F5344CB8AC3E}">
        <p14:creationId xmlns:p14="http://schemas.microsoft.com/office/powerpoint/2010/main" xmlns="" val="6087694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3023" t="102" r="13023" b="23195"/>
          <a:stretch>
            <a:fillRect/>
          </a:stretch>
        </p:blipFill>
        <p:spPr bwMode="auto">
          <a:xfrm>
            <a:off x="0" y="-1"/>
            <a:ext cx="9144000" cy="5143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3023" t="102" r="13023" b="36251"/>
          <a:stretch>
            <a:fillRect/>
          </a:stretch>
        </p:blipFill>
        <p:spPr bwMode="auto">
          <a:xfrm>
            <a:off x="-36512" y="123478"/>
            <a:ext cx="9289032" cy="48965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b="1" dirty="0">
                <a:solidFill>
                  <a:srgbClr val="C00000"/>
                </a:solidFill>
              </a:rPr>
              <a:t>Организация входа участников в ППЭ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230811" y="1752664"/>
            <a:ext cx="3870740" cy="207619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163809" y="934927"/>
            <a:ext cx="2996809" cy="262949"/>
          </a:xfrm>
          <a:prstGeom prst="rect">
            <a:avLst/>
          </a:prstGeom>
        </p:spPr>
        <p:txBody>
          <a:bodyPr wrap="square" lIns="47046" tIns="23523" rIns="47046" bIns="23523">
            <a:spAutoFit/>
          </a:bodyPr>
          <a:lstStyle/>
          <a:p>
            <a:r>
              <a:rPr lang="ru-RU" sz="1400" b="1" dirty="0">
                <a:solidFill>
                  <a:srgbClr val="FF0000"/>
                </a:solidFill>
              </a:rPr>
              <a:t>С 9:00 в день экзамена.</a:t>
            </a:r>
          </a:p>
        </p:txBody>
      </p:sp>
      <p:sp>
        <p:nvSpPr>
          <p:cNvPr id="7" name="Прямоугольник 6"/>
          <p:cNvSpPr/>
          <p:nvPr/>
        </p:nvSpPr>
        <p:spPr>
          <a:xfrm>
            <a:off x="230811" y="1281757"/>
            <a:ext cx="8676291" cy="314301"/>
          </a:xfrm>
          <a:prstGeom prst="rect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lIns="47046" tIns="23523" rIns="47046" bIns="23523" rtlCol="0" anchor="ctr"/>
          <a:lstStyle/>
          <a:p>
            <a:pPr algn="ctr"/>
            <a:r>
              <a:rPr lang="ru-RU" b="1" dirty="0">
                <a:solidFill>
                  <a:srgbClr val="006AB3"/>
                </a:solidFill>
              </a:rPr>
              <a:t>Паспортный контроль. Организатор на входе в ППЭ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4341887" y="1842917"/>
            <a:ext cx="4468855" cy="697663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47046" tIns="23523" rIns="47046" bIns="23523" rtlCol="0" anchor="ctr"/>
          <a:lstStyle/>
          <a:p>
            <a:pPr algn="ctr"/>
            <a:r>
              <a:rPr lang="ru-RU" sz="1400" dirty="0">
                <a:solidFill>
                  <a:srgbClr val="006AB3"/>
                </a:solidFill>
              </a:rPr>
              <a:t>проверяет документ, удостоверяющий личность участника, наличие его в списке распределения</a:t>
            </a:r>
          </a:p>
        </p:txBody>
      </p:sp>
      <p:sp>
        <p:nvSpPr>
          <p:cNvPr id="9" name="Прямоугольник 8"/>
          <p:cNvSpPr/>
          <p:nvPr/>
        </p:nvSpPr>
        <p:spPr>
          <a:xfrm>
            <a:off x="3804670" y="2776380"/>
            <a:ext cx="5157620" cy="1124723"/>
          </a:xfrm>
          <a:prstGeom prst="rect">
            <a:avLst/>
          </a:prstGeom>
        </p:spPr>
        <p:txBody>
          <a:bodyPr wrap="square" lIns="47046" tIns="23523" rIns="47046" bIns="23523">
            <a:spAutoFit/>
          </a:bodyPr>
          <a:lstStyle/>
          <a:p>
            <a:pPr algn="ctr"/>
            <a:r>
              <a:rPr lang="ru-RU" sz="1400" b="1" dirty="0">
                <a:solidFill>
                  <a:srgbClr val="FF0000"/>
                </a:solidFill>
              </a:rPr>
              <a:t>в случае отсутствия у обучающегося документа, </a:t>
            </a:r>
            <a:r>
              <a:rPr lang="ru-RU" sz="1400" b="1" dirty="0" smtClean="0">
                <a:solidFill>
                  <a:srgbClr val="FF0000"/>
                </a:solidFill>
              </a:rPr>
              <a:t>его </a:t>
            </a:r>
            <a:r>
              <a:rPr lang="ru-RU" sz="1400" b="1" dirty="0">
                <a:solidFill>
                  <a:srgbClr val="FF0000"/>
                </a:solidFill>
              </a:rPr>
              <a:t>личность ПИСЬМЕННО подтверждает сопровождающий в форме ППЭ-20</a:t>
            </a:r>
          </a:p>
          <a:p>
            <a:pPr algn="ctr"/>
            <a:endParaRPr lang="ru-RU" sz="1400" b="1" dirty="0">
              <a:solidFill>
                <a:srgbClr val="FF0000"/>
              </a:solidFill>
            </a:endParaRPr>
          </a:p>
          <a:p>
            <a:pPr algn="ctr"/>
            <a:r>
              <a:rPr lang="ru-RU" sz="1400" b="1" dirty="0">
                <a:solidFill>
                  <a:srgbClr val="FF0000"/>
                </a:solidFill>
              </a:rPr>
              <a:t>в случае отсутствия документа у выпускника прошлых лет, он не допускается в ППЭ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230811" y="4162329"/>
            <a:ext cx="7950187" cy="706860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47046" tIns="23523" rIns="47046" bIns="23523" rtlCol="0" anchor="ctr"/>
          <a:lstStyle/>
          <a:p>
            <a:pPr algn="ctr"/>
            <a:r>
              <a:rPr lang="ru-RU" sz="1400" dirty="0">
                <a:solidFill>
                  <a:srgbClr val="006AB3"/>
                </a:solidFill>
              </a:rPr>
              <a:t>Организаторы вне аудитории указывают участникам </a:t>
            </a:r>
            <a:endParaRPr lang="ru-RU" sz="1400" dirty="0" smtClean="0">
              <a:solidFill>
                <a:srgbClr val="006AB3"/>
              </a:solidFill>
            </a:endParaRPr>
          </a:p>
          <a:p>
            <a:pPr algn="ctr"/>
            <a:r>
              <a:rPr lang="ru-RU" sz="1400" dirty="0" smtClean="0">
                <a:solidFill>
                  <a:srgbClr val="006AB3"/>
                </a:solidFill>
              </a:rPr>
              <a:t>на </a:t>
            </a:r>
            <a:r>
              <a:rPr lang="ru-RU" sz="1400" dirty="0">
                <a:solidFill>
                  <a:srgbClr val="006AB3"/>
                </a:solidFill>
              </a:rPr>
              <a:t>необходимость оставить личные вещи </a:t>
            </a:r>
            <a:endParaRPr lang="ru-RU" sz="1400" dirty="0" smtClean="0">
              <a:solidFill>
                <a:srgbClr val="006AB3"/>
              </a:solidFill>
            </a:endParaRPr>
          </a:p>
          <a:p>
            <a:pPr algn="ctr"/>
            <a:r>
              <a:rPr lang="ru-RU" sz="1400" dirty="0" smtClean="0">
                <a:solidFill>
                  <a:srgbClr val="006AB3"/>
                </a:solidFill>
              </a:rPr>
              <a:t>(</a:t>
            </a:r>
            <a:r>
              <a:rPr lang="ru-RU" sz="1400" dirty="0">
                <a:solidFill>
                  <a:srgbClr val="006AB3"/>
                </a:solidFill>
              </a:rPr>
              <a:t>в специально выделенном в ППЭ месте для личных вещей участников)</a:t>
            </a:r>
          </a:p>
        </p:txBody>
      </p:sp>
    </p:spTree>
    <p:extLst>
      <p:ext uri="{BB962C8B-B14F-4D97-AF65-F5344CB8AC3E}">
        <p14:creationId xmlns:p14="http://schemas.microsoft.com/office/powerpoint/2010/main" xmlns="" val="35675389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>
                <a:solidFill>
                  <a:srgbClr val="C00000"/>
                </a:solidFill>
              </a:rPr>
              <a:t>Организация входа в ППЭ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/>
          <a:stretch>
            <a:fillRect/>
          </a:stretch>
        </p:blipFill>
        <p:spPr>
          <a:xfrm>
            <a:off x="177227" y="1061159"/>
            <a:ext cx="4142035" cy="2202485"/>
          </a:xfrm>
          <a:prstGeom prst="rect">
            <a:avLst/>
          </a:prstGeom>
        </p:spPr>
      </p:pic>
      <p:sp>
        <p:nvSpPr>
          <p:cNvPr id="5" name="Прямоугольник 4"/>
          <p:cNvSpPr/>
          <p:nvPr/>
        </p:nvSpPr>
        <p:spPr>
          <a:xfrm>
            <a:off x="4319261" y="1321305"/>
            <a:ext cx="4557232" cy="168219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7046" tIns="23523" rIns="47046" bIns="23523" rtlCol="0" anchor="ctr"/>
          <a:lstStyle/>
          <a:p>
            <a:pPr algn="ctr"/>
            <a:r>
              <a:rPr lang="ru-RU" sz="1400" b="1" dirty="0">
                <a:solidFill>
                  <a:srgbClr val="006AB3"/>
                </a:solidFill>
              </a:rPr>
              <a:t>Сотрудники полиции с использованием </a:t>
            </a:r>
            <a:r>
              <a:rPr lang="ru-RU" sz="1400" b="1" dirty="0" err="1">
                <a:solidFill>
                  <a:srgbClr val="006AB3"/>
                </a:solidFill>
              </a:rPr>
              <a:t>металлодетекторов</a:t>
            </a:r>
            <a:r>
              <a:rPr lang="ru-RU" sz="1400" b="1" dirty="0">
                <a:solidFill>
                  <a:srgbClr val="006AB3"/>
                </a:solidFill>
              </a:rPr>
              <a:t> проверяют наличие </a:t>
            </a:r>
            <a:r>
              <a:rPr lang="ru-RU" sz="1400" b="1" dirty="0" smtClean="0">
                <a:solidFill>
                  <a:srgbClr val="006AB3"/>
                </a:solidFill>
              </a:rPr>
              <a:t/>
            </a:r>
            <a:br>
              <a:rPr lang="ru-RU" sz="1400" b="1" dirty="0" smtClean="0">
                <a:solidFill>
                  <a:srgbClr val="006AB3"/>
                </a:solidFill>
              </a:rPr>
            </a:br>
            <a:r>
              <a:rPr lang="ru-RU" sz="1400" b="1" dirty="0" smtClean="0">
                <a:solidFill>
                  <a:srgbClr val="006AB3"/>
                </a:solidFill>
              </a:rPr>
              <a:t>у </a:t>
            </a:r>
            <a:r>
              <a:rPr lang="ru-RU" sz="1400" b="1" dirty="0">
                <a:solidFill>
                  <a:srgbClr val="006AB3"/>
                </a:solidFill>
              </a:rPr>
              <a:t>участников ЕГЭ запрещенных </a:t>
            </a:r>
            <a:r>
              <a:rPr lang="ru-RU" sz="1400" b="1" dirty="0" smtClean="0">
                <a:solidFill>
                  <a:srgbClr val="006AB3"/>
                </a:solidFill>
              </a:rPr>
              <a:t>средств</a:t>
            </a:r>
            <a:br>
              <a:rPr lang="ru-RU" sz="1400" b="1" dirty="0" smtClean="0">
                <a:solidFill>
                  <a:srgbClr val="006AB3"/>
                </a:solidFill>
              </a:rPr>
            </a:br>
            <a:endParaRPr lang="ru-RU" sz="1400" b="1" dirty="0" smtClean="0">
              <a:solidFill>
                <a:srgbClr val="006AB3"/>
              </a:solidFill>
            </a:endParaRPr>
          </a:p>
          <a:p>
            <a:pPr algn="ctr">
              <a:spcAft>
                <a:spcPts val="1544"/>
              </a:spcAft>
            </a:pPr>
            <a:r>
              <a:rPr lang="ru-RU" sz="1400" b="1" dirty="0" smtClean="0">
                <a:solidFill>
                  <a:srgbClr val="006AB3"/>
                </a:solidFill>
              </a:rPr>
              <a:t>При </a:t>
            </a:r>
            <a:r>
              <a:rPr lang="ru-RU" sz="1400" b="1" dirty="0">
                <a:solidFill>
                  <a:srgbClr val="006AB3"/>
                </a:solidFill>
              </a:rPr>
              <a:t>появлении сигнала </a:t>
            </a:r>
            <a:r>
              <a:rPr lang="ru-RU" sz="1400" b="1" dirty="0" err="1">
                <a:solidFill>
                  <a:srgbClr val="006AB3"/>
                </a:solidFill>
              </a:rPr>
              <a:t>металлодетектора</a:t>
            </a:r>
            <a:r>
              <a:rPr lang="ru-RU" sz="1400" b="1" dirty="0">
                <a:solidFill>
                  <a:srgbClr val="006AB3"/>
                </a:solidFill>
              </a:rPr>
              <a:t> сотрудник полиции и организатор предлагают участнику ЕГЭ показать предмет, вызывающий сигнал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4835854" y="3038972"/>
            <a:ext cx="4040640" cy="2167281"/>
          </a:xfrm>
          <a:prstGeom prst="rect">
            <a:avLst/>
          </a:prstGeom>
        </p:spPr>
      </p:pic>
      <p:sp>
        <p:nvSpPr>
          <p:cNvPr id="7" name="Прямоугольник 6"/>
          <p:cNvSpPr/>
          <p:nvPr/>
        </p:nvSpPr>
        <p:spPr>
          <a:xfrm>
            <a:off x="212110" y="3371738"/>
            <a:ext cx="4072267" cy="1501749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lIns="47046" tIns="23523" rIns="47046" bIns="23523" rtlCol="0" anchor="ctr"/>
          <a:lstStyle/>
          <a:p>
            <a:pPr algn="ctr"/>
            <a:r>
              <a:rPr lang="ru-RU" sz="1400" b="1" dirty="0">
                <a:solidFill>
                  <a:srgbClr val="006AB3"/>
                </a:solidFill>
              </a:rPr>
              <a:t>По медицинским показаниям при предъявлении медицинской справки участник ЕГЭ может быть освобожден от проверки </a:t>
            </a:r>
            <a:r>
              <a:rPr lang="ru-RU" sz="1400" b="1" dirty="0" smtClean="0">
                <a:solidFill>
                  <a:srgbClr val="006AB3"/>
                </a:solidFill>
              </a:rPr>
              <a:t>с </a:t>
            </a:r>
            <a:r>
              <a:rPr lang="ru-RU" sz="1400" b="1" dirty="0">
                <a:solidFill>
                  <a:srgbClr val="006AB3"/>
                </a:solidFill>
              </a:rPr>
              <a:t>использованием </a:t>
            </a:r>
            <a:r>
              <a:rPr lang="ru-RU" sz="1400" b="1" dirty="0" err="1">
                <a:solidFill>
                  <a:srgbClr val="006AB3"/>
                </a:solidFill>
              </a:rPr>
              <a:t>металлодетекторов</a:t>
            </a:r>
            <a:endParaRPr lang="ru-RU" sz="1400" b="1" dirty="0">
              <a:solidFill>
                <a:srgbClr val="006AB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384688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Распределение участников по аудиториям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97027" y="1023497"/>
            <a:ext cx="6062895" cy="3394472"/>
          </a:xfrm>
        </p:spPr>
        <p:txBody>
          <a:bodyPr>
            <a:normAutofit/>
          </a:bodyPr>
          <a:lstStyle/>
          <a:p>
            <a:pPr>
              <a:buFont typeface="Wingdings" pitchFamily="2" charset="2"/>
              <a:buChar char="ü"/>
            </a:pPr>
            <a:r>
              <a:rPr lang="ru-RU" sz="1400" dirty="0" smtClean="0"/>
              <a:t>Организатор вне аудитории или один из организаторов в аудитории провожает участников экзамена до аудитории </a:t>
            </a:r>
          </a:p>
          <a:p>
            <a:endParaRPr lang="ru-RU" sz="1400" dirty="0" smtClean="0"/>
          </a:p>
          <a:p>
            <a:pPr>
              <a:buFont typeface="Wingdings" pitchFamily="2" charset="2"/>
              <a:buChar char="ü"/>
            </a:pPr>
            <a:r>
              <a:rPr lang="ru-RU" sz="1400" dirty="0" smtClean="0"/>
              <a:t>При входе в аудиторию организатор в аудитории отмечает явку в форме: </a:t>
            </a:r>
          </a:p>
          <a:p>
            <a:pPr marL="784098" indent="-461475"/>
            <a:r>
              <a:rPr lang="ru-RU" sz="1400" dirty="0" smtClean="0"/>
              <a:t>ППЭ-05-01 «Список участников по аудиториям», </a:t>
            </a:r>
          </a:p>
          <a:p>
            <a:pPr marL="784098" indent="-461475"/>
            <a:r>
              <a:rPr lang="ru-RU" sz="1400" dirty="0" smtClean="0"/>
              <a:t>ППЭ-05-02 «Протокол проведения ЕГЭ в аудитории ППЭ», сверяет паспортные данные участника, в случае несовпадения заполняется ведомость коррекции персональных данных (ППЭ-12-02)</a:t>
            </a:r>
          </a:p>
          <a:p>
            <a:endParaRPr lang="ru-RU" sz="1400" dirty="0" smtClean="0"/>
          </a:p>
          <a:p>
            <a:pPr>
              <a:buFont typeface="Wingdings" pitchFamily="2" charset="2"/>
              <a:buChar char="ü"/>
            </a:pPr>
            <a:r>
              <a:rPr lang="ru-RU" sz="1400" dirty="0" smtClean="0"/>
              <a:t>Второй организатор указывает место в аудитории</a:t>
            </a:r>
            <a:endParaRPr lang="ru-RU" sz="14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389748" y="4178228"/>
            <a:ext cx="7822426" cy="619893"/>
          </a:xfrm>
          <a:prstGeom prst="rect">
            <a:avLst/>
          </a:prstGeom>
          <a:ln>
            <a:solidFill>
              <a:srgbClr val="E2001A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lIns="47046" tIns="23523" rIns="47046" bIns="23523" rtlCol="0" anchor="ctr"/>
          <a:lstStyle/>
          <a:p>
            <a:pPr algn="ctr"/>
            <a:r>
              <a:rPr lang="ru-RU" sz="1400" b="1" dirty="0">
                <a:solidFill>
                  <a:srgbClr val="FF0000"/>
                </a:solidFill>
              </a:rPr>
              <a:t>Участники занимают свои места, не переговариваются, не меняются местами, имеют при себе документ, удостоверяющий личность, черную </a:t>
            </a:r>
            <a:r>
              <a:rPr lang="ru-RU" sz="1400" b="1" dirty="0" err="1">
                <a:solidFill>
                  <a:srgbClr val="FF0000"/>
                </a:solidFill>
              </a:rPr>
              <a:t>гелевую</a:t>
            </a:r>
            <a:r>
              <a:rPr lang="ru-RU" sz="1400" b="1" dirty="0">
                <a:solidFill>
                  <a:srgbClr val="FF0000"/>
                </a:solidFill>
              </a:rPr>
              <a:t> ручку, </a:t>
            </a:r>
            <a:r>
              <a:rPr lang="ru-RU" sz="1400" b="1" dirty="0" smtClean="0">
                <a:solidFill>
                  <a:srgbClr val="FF0000"/>
                </a:solidFill>
              </a:rPr>
              <a:t>дополнительные материалы</a:t>
            </a:r>
            <a:endParaRPr lang="ru-RU" sz="1400" b="1" dirty="0">
              <a:solidFill>
                <a:srgbClr val="FF0000"/>
              </a:solidFill>
            </a:endParaRPr>
          </a:p>
        </p:txBody>
      </p:sp>
      <p:pic>
        <p:nvPicPr>
          <p:cNvPr id="5" name="Picture 4" descr="608_3865_0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6039169" y="1823626"/>
            <a:ext cx="3009438" cy="14780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5B9BD5"/>
                </a:solidFill>
              </a14:hiddenFill>
            </a:ext>
            <a:ext uri="{91240B29-F687-4F45-9708-019B960494DF}">
              <a14:hiddenLine xmlns:a14="http://schemas.microsoft.com/office/drawing/2010/main" xmlns="" w="25400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40776317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81896"/>
            <a:ext cx="8748463" cy="664870"/>
          </a:xfrm>
        </p:spPr>
        <p:txBody>
          <a:bodyPr>
            <a:noAutofit/>
          </a:bodyPr>
          <a:lstStyle/>
          <a:p>
            <a:r>
              <a:rPr lang="ru-RU" sz="2800" b="1" dirty="0">
                <a:solidFill>
                  <a:srgbClr val="C00000"/>
                </a:solidFill>
              </a:rPr>
              <a:t>Начало проведения экзамена в аудитории ППЭ</a:t>
            </a: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12233" y="1031827"/>
            <a:ext cx="5341200" cy="1513574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47046" tIns="23523" rIns="47046" bIns="23523" rtlCol="0" anchor="ctr"/>
          <a:lstStyle/>
          <a:p>
            <a:r>
              <a:rPr lang="ru-RU" sz="1200" b="1" i="1" dirty="0">
                <a:solidFill>
                  <a:srgbClr val="006AB3"/>
                </a:solidFill>
              </a:rPr>
              <a:t>Ответственный организатор проводит инструктаж участников. Первая часть инструктажа в 9.50:</a:t>
            </a:r>
          </a:p>
          <a:p>
            <a:pPr marL="176422" indent="-176422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6AB3"/>
                </a:solidFill>
              </a:rPr>
              <a:t>О порядке проведения экзамена;</a:t>
            </a:r>
          </a:p>
          <a:p>
            <a:pPr marL="176422" indent="-176422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6AB3"/>
                </a:solidFill>
              </a:rPr>
              <a:t>О правилах подачи апелляции о нарушении установленного порядка проведения</a:t>
            </a:r>
          </a:p>
          <a:p>
            <a:pPr marL="176422" indent="-176422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6AB3"/>
                </a:solidFill>
              </a:rPr>
              <a:t>О правилах заполнения бланков, случаях удаления с экзамена, использовании доп. материалов;</a:t>
            </a:r>
          </a:p>
          <a:p>
            <a:pPr marL="176422" indent="-176422">
              <a:buFont typeface="Arial" panose="020B0604020202020204" pitchFamily="34" charset="0"/>
              <a:buChar char="•"/>
            </a:pPr>
            <a:r>
              <a:rPr lang="ru-RU" sz="1200" dirty="0">
                <a:solidFill>
                  <a:srgbClr val="006AB3"/>
                </a:solidFill>
              </a:rPr>
              <a:t>О времени и месте ознакомления с результатами</a:t>
            </a:r>
          </a:p>
        </p:txBody>
      </p:sp>
      <p:sp>
        <p:nvSpPr>
          <p:cNvPr id="5" name="Скругленный прямоугольник 4"/>
          <p:cNvSpPr/>
          <p:nvPr/>
        </p:nvSpPr>
        <p:spPr>
          <a:xfrm>
            <a:off x="5713607" y="1504819"/>
            <a:ext cx="3152686" cy="1040582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47046" tIns="23523" rIns="47046" bIns="23523" rtlCol="0" anchor="ctr"/>
          <a:lstStyle/>
          <a:p>
            <a:pPr algn="ctr"/>
            <a:r>
              <a:rPr lang="ru-RU" sz="1200" dirty="0">
                <a:solidFill>
                  <a:srgbClr val="006AB3"/>
                </a:solidFill>
              </a:rPr>
              <a:t>Объявляется начало, продолжительность и время окончания экзамена, фиксируется время начала и окончания на доске  ППЭ-05-02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5713607" y="2681979"/>
            <a:ext cx="3152686" cy="1317873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lIns="47046" tIns="23523" rIns="47046" bIns="23523" rtlCol="0" anchor="ctr"/>
          <a:lstStyle/>
          <a:p>
            <a:pPr algn="ctr"/>
            <a:r>
              <a:rPr lang="ru-RU" sz="1200" dirty="0">
                <a:solidFill>
                  <a:srgbClr val="006AB3"/>
                </a:solidFill>
              </a:rPr>
              <a:t>Организаторы проверяют правильность заполнения регистрационных полей бланков участниками;</a:t>
            </a:r>
          </a:p>
          <a:p>
            <a:pPr algn="ctr"/>
            <a:r>
              <a:rPr lang="ru-RU" sz="1200" dirty="0">
                <a:solidFill>
                  <a:srgbClr val="006AB3"/>
                </a:solidFill>
              </a:rPr>
              <a:t>проверяют соответствие данных участника в бланке регистрации и документе, удостоверяющем личность;</a:t>
            </a:r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112233" y="2675474"/>
            <a:ext cx="5341200" cy="1324377"/>
          </a:xfrm>
          <a:prstGeom prst="roundRect">
            <a:avLst/>
          </a:prstGeom>
          <a:solidFill>
            <a:schemeClr val="bg1">
              <a:lumMod val="85000"/>
            </a:schemeClr>
          </a:solidFill>
          <a:ln>
            <a:solidFill>
              <a:srgbClr val="87888A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47046" tIns="23523" rIns="47046" bIns="23523" rtlCol="0" anchor="ctr"/>
          <a:lstStyle/>
          <a:p>
            <a:r>
              <a:rPr lang="ru-RU" sz="1200" dirty="0">
                <a:solidFill>
                  <a:srgbClr val="006AB3"/>
                </a:solidFill>
              </a:rPr>
              <a:t>Вторая часть инструктажа не ранее 10.00:</a:t>
            </a:r>
          </a:p>
          <a:p>
            <a:r>
              <a:rPr lang="ru-RU" sz="1200" dirty="0">
                <a:solidFill>
                  <a:srgbClr val="006AB3"/>
                </a:solidFill>
              </a:rPr>
              <a:t>Демонстрирует целостность упаковки </a:t>
            </a:r>
            <a:r>
              <a:rPr lang="ru-RU" sz="1200" dirty="0" err="1">
                <a:solidFill>
                  <a:srgbClr val="006AB3"/>
                </a:solidFill>
              </a:rPr>
              <a:t>спецпакета</a:t>
            </a:r>
            <a:r>
              <a:rPr lang="ru-RU" sz="1200" dirty="0">
                <a:solidFill>
                  <a:srgbClr val="006AB3"/>
                </a:solidFill>
              </a:rPr>
              <a:t> с ЭМ;</a:t>
            </a:r>
          </a:p>
          <a:p>
            <a:r>
              <a:rPr lang="ru-RU" sz="1200" dirty="0">
                <a:solidFill>
                  <a:srgbClr val="006AB3"/>
                </a:solidFill>
              </a:rPr>
              <a:t>Вскрывает доставочный пакет с ИК (в ППЭ-05-02 фиксируется дата и время)</a:t>
            </a:r>
          </a:p>
          <a:p>
            <a:r>
              <a:rPr lang="ru-RU" sz="1200" dirty="0" smtClean="0">
                <a:solidFill>
                  <a:srgbClr val="006AB3"/>
                </a:solidFill>
              </a:rPr>
              <a:t>Организаторы </a:t>
            </a:r>
            <a:r>
              <a:rPr lang="ru-RU" sz="1200" dirty="0">
                <a:solidFill>
                  <a:srgbClr val="006AB3"/>
                </a:solidFill>
              </a:rPr>
              <a:t>раздают </a:t>
            </a:r>
          </a:p>
          <a:p>
            <a:r>
              <a:rPr lang="ru-RU" sz="1200" dirty="0">
                <a:solidFill>
                  <a:srgbClr val="006AB3"/>
                </a:solidFill>
              </a:rPr>
              <a:t>участникам ИК в </a:t>
            </a:r>
          </a:p>
          <a:p>
            <a:r>
              <a:rPr lang="ru-RU" sz="1200" dirty="0">
                <a:solidFill>
                  <a:srgbClr val="006AB3"/>
                </a:solidFill>
              </a:rPr>
              <a:t>произвольном порядке. </a:t>
            </a: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112233" y="4129925"/>
            <a:ext cx="8754060" cy="721312"/>
          </a:xfrm>
          <a:prstGeom prst="roundRect">
            <a:avLst/>
          </a:prstGeom>
          <a:solidFill>
            <a:srgbClr val="87888A"/>
          </a:solidFill>
          <a:ln>
            <a:solidFill>
              <a:schemeClr val="tx1"/>
            </a:solidFill>
          </a:ln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47046" tIns="23523" rIns="47046" bIns="23523" rtlCol="0" anchor="ctr"/>
          <a:lstStyle/>
          <a:p>
            <a:pPr algn="ctr"/>
            <a:r>
              <a:rPr lang="ru-RU" sz="1200" dirty="0">
                <a:solidFill>
                  <a:schemeClr val="bg1"/>
                </a:solidFill>
              </a:rPr>
              <a:t>Участники экзамена: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 в процессе инструктажа по указанию организатора вскрывают ИК;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 проверяют комплектацию и наличие полиграфического брака;</a:t>
            </a:r>
          </a:p>
          <a:p>
            <a:pPr algn="ctr"/>
            <a:r>
              <a:rPr lang="ru-RU" sz="1200" dirty="0">
                <a:solidFill>
                  <a:schemeClr val="bg1"/>
                </a:solidFill>
              </a:rPr>
              <a:t>Заполняют регистрационные поля бланков.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457755" y="936841"/>
            <a:ext cx="1045962" cy="993233"/>
          </a:xfrm>
          <a:prstGeom prst="rect">
            <a:avLst/>
          </a:prstGeom>
        </p:spPr>
      </p:pic>
      <p:cxnSp>
        <p:nvCxnSpPr>
          <p:cNvPr id="11" name="Прямая со стрелкой 10"/>
          <p:cNvCxnSpPr/>
          <p:nvPr/>
        </p:nvCxnSpPr>
        <p:spPr>
          <a:xfrm rot="10800000" flipV="1">
            <a:off x="2341558" y="2553719"/>
            <a:ext cx="953968" cy="9678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 стрелкой 12"/>
          <p:cNvCxnSpPr/>
          <p:nvPr/>
        </p:nvCxnSpPr>
        <p:spPr>
          <a:xfrm>
            <a:off x="2389738" y="4020432"/>
            <a:ext cx="1156325" cy="9678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 стрелкой 14"/>
          <p:cNvCxnSpPr/>
          <p:nvPr/>
        </p:nvCxnSpPr>
        <p:spPr>
          <a:xfrm flipV="1">
            <a:off x="5685264" y="4027877"/>
            <a:ext cx="1320137" cy="96788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endCxn id="5" idx="2"/>
          </p:cNvCxnSpPr>
          <p:nvPr/>
        </p:nvCxnSpPr>
        <p:spPr>
          <a:xfrm rot="10800000">
            <a:off x="7289950" y="2545402"/>
            <a:ext cx="688692" cy="119996"/>
          </a:xfrm>
          <a:prstGeom prst="straightConnector1">
            <a:avLst/>
          </a:prstGeom>
          <a:ln w="12700"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4556650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13002" r="12838" b="860"/>
          <a:stretch>
            <a:fillRect/>
          </a:stretch>
        </p:blipFill>
        <p:spPr bwMode="auto">
          <a:xfrm>
            <a:off x="72008" y="0"/>
            <a:ext cx="8532440" cy="51682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 l="12448" r="13945" b="16610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3121" r="16504" b="6650"/>
          <a:stretch>
            <a:fillRect/>
          </a:stretch>
        </p:blipFill>
        <p:spPr bwMode="auto">
          <a:xfrm>
            <a:off x="0" y="0"/>
            <a:ext cx="914400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7158" y="106423"/>
            <a:ext cx="8501122" cy="66487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Разрешенные дополнительные устройства для всех участников </a:t>
            </a:r>
            <a:r>
              <a:rPr lang="ru-RU" sz="2400" b="1" u="sng" dirty="0" smtClean="0">
                <a:solidFill>
                  <a:srgbClr val="C00000"/>
                </a:solidFill>
              </a:rPr>
              <a:t>ЕГЭ</a:t>
            </a:r>
            <a:endParaRPr lang="ru-RU" sz="2400" b="1" u="sng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85720" y="785800"/>
            <a:ext cx="8229600" cy="4071966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u="sng" dirty="0" smtClean="0">
                <a:solidFill>
                  <a:srgbClr val="006AB3"/>
                </a:solidFill>
              </a:rPr>
              <a:t>Математика: </a:t>
            </a:r>
            <a:endParaRPr lang="ru-RU" u="sng" dirty="0">
              <a:solidFill>
                <a:srgbClr val="006AB3"/>
              </a:solidFill>
            </a:endParaRPr>
          </a:p>
          <a:p>
            <a:r>
              <a:rPr lang="ru-RU" smtClean="0">
                <a:solidFill>
                  <a:srgbClr val="006AB3"/>
                </a:solidFill>
              </a:rPr>
              <a:t>Линейка</a:t>
            </a:r>
          </a:p>
          <a:p>
            <a:endParaRPr lang="ru-RU" dirty="0" smtClean="0">
              <a:solidFill>
                <a:srgbClr val="006AB3"/>
              </a:solidFill>
            </a:endParaRPr>
          </a:p>
          <a:p>
            <a:pPr marL="0" indent="0">
              <a:buNone/>
            </a:pPr>
            <a:r>
              <a:rPr lang="ru-RU" u="sng" dirty="0" smtClean="0">
                <a:solidFill>
                  <a:srgbClr val="006AB3"/>
                </a:solidFill>
              </a:rPr>
              <a:t>Физика, </a:t>
            </a:r>
            <a:endParaRPr lang="ru-RU" u="sng" dirty="0">
              <a:solidFill>
                <a:srgbClr val="006AB3"/>
              </a:solidFill>
            </a:endParaRPr>
          </a:p>
          <a:p>
            <a:r>
              <a:rPr lang="ru-RU" dirty="0" smtClean="0">
                <a:solidFill>
                  <a:srgbClr val="006AB3"/>
                </a:solidFill>
              </a:rPr>
              <a:t>Линейка</a:t>
            </a:r>
          </a:p>
          <a:p>
            <a:r>
              <a:rPr lang="ru-RU" dirty="0" smtClean="0">
                <a:solidFill>
                  <a:srgbClr val="006AB3"/>
                </a:solidFill>
              </a:rPr>
              <a:t>Непрограммируемый калькулятор</a:t>
            </a:r>
          </a:p>
          <a:p>
            <a:endParaRPr lang="en-US" dirty="0" smtClean="0">
              <a:solidFill>
                <a:srgbClr val="006AB3"/>
              </a:solidFill>
            </a:endParaRPr>
          </a:p>
          <a:p>
            <a:pPr>
              <a:buNone/>
            </a:pPr>
            <a:r>
              <a:rPr lang="ru-RU" u="sng" dirty="0" smtClean="0">
                <a:solidFill>
                  <a:srgbClr val="006AB3"/>
                </a:solidFill>
              </a:rPr>
              <a:t>Химия:</a:t>
            </a:r>
            <a:endParaRPr lang="en-US" dirty="0" smtClean="0">
              <a:solidFill>
                <a:srgbClr val="006AB3"/>
              </a:solidFill>
            </a:endParaRPr>
          </a:p>
          <a:p>
            <a:r>
              <a:rPr lang="ru-RU" dirty="0" smtClean="0">
                <a:solidFill>
                  <a:srgbClr val="006AB3"/>
                </a:solidFill>
              </a:rPr>
              <a:t>Непрограммируемый калькулятор</a:t>
            </a:r>
            <a:endParaRPr lang="en-US" dirty="0" smtClean="0">
              <a:solidFill>
                <a:srgbClr val="006AB3"/>
              </a:solidFill>
            </a:endParaRPr>
          </a:p>
          <a:p>
            <a:endParaRPr lang="ru-RU" dirty="0" smtClean="0">
              <a:solidFill>
                <a:srgbClr val="006AB3"/>
              </a:solidFill>
            </a:endParaRPr>
          </a:p>
          <a:p>
            <a:pPr>
              <a:buNone/>
            </a:pPr>
            <a:r>
              <a:rPr lang="ru-RU" u="sng" dirty="0" smtClean="0">
                <a:solidFill>
                  <a:srgbClr val="006AB3"/>
                </a:solidFill>
              </a:rPr>
              <a:t>География:</a:t>
            </a:r>
          </a:p>
          <a:p>
            <a:pPr marL="0" inden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6AB3"/>
                </a:solidFill>
              </a:rPr>
              <a:t>Линейка</a:t>
            </a:r>
          </a:p>
          <a:p>
            <a:pPr marL="0" inden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6AB3"/>
                </a:solidFill>
              </a:rPr>
              <a:t>Транспортир</a:t>
            </a:r>
          </a:p>
          <a:p>
            <a:pPr marL="0" indent="0">
              <a:buFont typeface="Wingdings" pitchFamily="2" charset="2"/>
              <a:buChar char="Ø"/>
            </a:pPr>
            <a:r>
              <a:rPr lang="ru-RU" dirty="0" smtClean="0">
                <a:solidFill>
                  <a:srgbClr val="006AB3"/>
                </a:solidFill>
              </a:rPr>
              <a:t>Непрограммируемый калькулятор</a:t>
            </a:r>
          </a:p>
          <a:p>
            <a:pPr marL="0" indent="0">
              <a:buFont typeface="Wingdings" pitchFamily="2" charset="2"/>
              <a:buChar char="Ø"/>
            </a:pPr>
            <a:endParaRPr lang="ru-RU" dirty="0" smtClean="0">
              <a:solidFill>
                <a:srgbClr val="006AB3"/>
              </a:solidFill>
            </a:endParaRPr>
          </a:p>
          <a:p>
            <a:pPr marL="0" indent="0">
              <a:buFont typeface="Wingdings" pitchFamily="2" charset="2"/>
              <a:buChar char="Ø"/>
            </a:pPr>
            <a:endParaRPr lang="ru-RU" dirty="0" smtClean="0">
              <a:solidFill>
                <a:srgbClr val="006AB3"/>
              </a:solidFill>
            </a:endParaRPr>
          </a:p>
          <a:p>
            <a:pPr marL="0" indent="0">
              <a:buFont typeface="Wingdings" pitchFamily="2" charset="2"/>
              <a:buChar char="Ø"/>
            </a:pPr>
            <a:endParaRPr lang="ru-RU" dirty="0" smtClean="0">
              <a:solidFill>
                <a:srgbClr val="006AB3"/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rgbClr val="006AB3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57357" y="4643452"/>
            <a:ext cx="5572164" cy="500048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47046" tIns="23523" rIns="47046" bIns="23523" rtlCol="0" anchor="ctr"/>
          <a:lstStyle/>
          <a:p>
            <a:pPr algn="ctr"/>
            <a:r>
              <a:rPr lang="ru-RU" sz="1400" b="1" i="1" dirty="0">
                <a:solidFill>
                  <a:srgbClr val="FF0000"/>
                </a:solidFill>
              </a:rPr>
              <a:t>Приказ об утверждении единого расписания и информация по спецификации учебного предмета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500298" y="928677"/>
            <a:ext cx="857256" cy="6530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5572133" y="1571618"/>
            <a:ext cx="963682" cy="911205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429124" y="1714494"/>
            <a:ext cx="798551" cy="608303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5286380" y="3500444"/>
            <a:ext cx="798551" cy="608303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786710" y="3429006"/>
            <a:ext cx="888130" cy="839767"/>
          </a:xfrm>
          <a:prstGeom prst="rect">
            <a:avLst/>
          </a:prstGeom>
        </p:spPr>
      </p:pic>
      <p:pic>
        <p:nvPicPr>
          <p:cNvPr id="11" name="Picture 2" descr="http://optovik.kg/catalogGallery/transportit329615494447.pn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 l="14627" t="15006" r="297" b="-82"/>
          <a:stretch/>
        </p:blipFill>
        <p:spPr bwMode="auto">
          <a:xfrm>
            <a:off x="6643703" y="3600278"/>
            <a:ext cx="714380" cy="551964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3" name="Рисунок 1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857752" y="2643188"/>
            <a:ext cx="642942" cy="6079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119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0" y="-1768"/>
            <a:ext cx="1403648" cy="51435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0AA953-8F8B-41CF-A1AB-C67361DBF7BD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827597" y="735546"/>
            <a:ext cx="7911913" cy="2376264"/>
          </a:xfrm>
          <a:prstGeom prst="rect">
            <a:avLst/>
          </a:prstGeom>
          <a:noFill/>
          <a:ln>
            <a:noFill/>
            <a:prstDash val="sys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 sz="3600" b="1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+mj-lt"/>
              <a:cs typeface="Times New Roman" pitchFamily="18" charset="0"/>
            </a:endParaRPr>
          </a:p>
        </p:txBody>
      </p:sp>
      <p:sp>
        <p:nvSpPr>
          <p:cNvPr id="5" name="Подзаголовок 2"/>
          <p:cNvSpPr>
            <a:spLocks noGrp="1"/>
          </p:cNvSpPr>
          <p:nvPr/>
        </p:nvSpPr>
        <p:spPr>
          <a:xfrm>
            <a:off x="2627784" y="3219822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3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8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4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spcBef>
                <a:spcPct val="20000"/>
              </a:spcBef>
              <a:buFont typeface="Arial" pitchFamily="34" charset="0"/>
              <a:buNone/>
              <a:defRPr sz="20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11" name="Подзаголовок 2"/>
          <p:cNvSpPr>
            <a:spLocks noGrp="1"/>
          </p:cNvSpPr>
          <p:nvPr/>
        </p:nvSpPr>
        <p:spPr>
          <a:xfrm>
            <a:off x="2591999" y="3386637"/>
            <a:ext cx="6516216" cy="140415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1763688" y="195486"/>
            <a:ext cx="69758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3200" b="1" dirty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Нормативно-правовая </a:t>
            </a:r>
            <a:r>
              <a:rPr lang="ru-RU" sz="3200" b="1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база ОГЭ - 2018</a:t>
            </a:r>
            <a:endParaRPr lang="ru-RU" sz="3200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187624" y="1002092"/>
            <a:ext cx="7344816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Font typeface="Wingdings" pitchFamily="2" charset="2"/>
              <a:buChar char="ü"/>
            </a:pPr>
            <a:r>
              <a:rPr lang="ru-RU" sz="2200" dirty="0"/>
              <a:t>Федеральный закон от 29.12.2012 г. № 273-ФЗ «Об </a:t>
            </a:r>
            <a:r>
              <a:rPr lang="ru-RU" sz="2200" dirty="0" smtClean="0"/>
              <a:t>образовании</a:t>
            </a:r>
            <a:r>
              <a:rPr lang="en-US" sz="2200" dirty="0" smtClean="0"/>
              <a:t> </a:t>
            </a:r>
            <a:r>
              <a:rPr lang="ru-RU" sz="2200" dirty="0" smtClean="0"/>
              <a:t>в</a:t>
            </a:r>
            <a:r>
              <a:rPr lang="en-US" sz="2200" dirty="0" smtClean="0"/>
              <a:t> </a:t>
            </a:r>
            <a:r>
              <a:rPr lang="ru-RU" sz="2200" dirty="0" smtClean="0"/>
              <a:t>Российской</a:t>
            </a:r>
            <a:r>
              <a:rPr lang="en-US" sz="2200" dirty="0" smtClean="0"/>
              <a:t> </a:t>
            </a:r>
            <a:r>
              <a:rPr lang="ru-RU" sz="2200" dirty="0" smtClean="0"/>
              <a:t>Федерации</a:t>
            </a:r>
            <a:r>
              <a:rPr lang="ru-RU" sz="2200" dirty="0"/>
              <a:t>»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200" dirty="0" smtClean="0"/>
              <a:t> Порядок </a:t>
            </a:r>
            <a:r>
              <a:rPr lang="ru-RU" sz="2200" dirty="0"/>
              <a:t>проведения государственной итоговой аттестации по образовательным программам основного общего образования, утвержденный приказом </a:t>
            </a:r>
            <a:r>
              <a:rPr lang="ru-RU" sz="2200" dirty="0" err="1"/>
              <a:t>Минобрнауки</a:t>
            </a:r>
            <a:r>
              <a:rPr lang="ru-RU" sz="2200" dirty="0"/>
              <a:t> России от </a:t>
            </a:r>
            <a:r>
              <a:rPr lang="ru-RU" sz="2200" dirty="0" smtClean="0"/>
              <a:t>25.12.2013 № 1394 </a:t>
            </a:r>
            <a:r>
              <a:rPr lang="ru-RU" sz="2200" dirty="0"/>
              <a:t>(</a:t>
            </a:r>
            <a:r>
              <a:rPr lang="ru-RU" sz="2200" dirty="0" smtClean="0"/>
              <a:t>с изменениями от 03.02.2015).</a:t>
            </a:r>
          </a:p>
          <a:p>
            <a:pPr algn="just">
              <a:buFont typeface="Wingdings" pitchFamily="2" charset="2"/>
              <a:buChar char="ü"/>
            </a:pPr>
            <a:r>
              <a:rPr lang="ru-RU" sz="2200" dirty="0" smtClean="0"/>
              <a:t> </a:t>
            </a:r>
            <a:r>
              <a:rPr lang="ru-RU" sz="2200" dirty="0" smtClean="0">
                <a:solidFill>
                  <a:schemeClr val="tx1">
                    <a:lumMod val="95000"/>
                    <a:lumOff val="5000"/>
                  </a:schemeClr>
                </a:solidFill>
              </a:rPr>
              <a:t>Приказ МО и Н РФ от 7.07.2015 №692 </a:t>
            </a:r>
            <a:r>
              <a:rPr lang="ru-RU" sz="2200" dirty="0" smtClean="0"/>
              <a:t>«О внесении изменений в порядок проведения ГИА по образовательным программам основного общего образования, утв. приказом МО и Н РФ  от 25.12.2013№1394 .</a:t>
            </a:r>
          </a:p>
        </p:txBody>
      </p:sp>
    </p:spTree>
    <p:extLst>
      <p:ext uri="{BB962C8B-B14F-4D97-AF65-F5344CB8AC3E}">
        <p14:creationId xmlns="" xmlns:p14="http://schemas.microsoft.com/office/powerpoint/2010/main" val="23851151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06423"/>
            <a:ext cx="8472519" cy="66487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Разрешенные дополнительные устройства для всех участников </a:t>
            </a:r>
            <a:r>
              <a:rPr lang="ru-RU" sz="2400" b="1" u="sng" dirty="0" smtClean="0">
                <a:solidFill>
                  <a:srgbClr val="C00000"/>
                </a:solidFill>
              </a:rPr>
              <a:t>ОГЭ</a:t>
            </a:r>
            <a:endParaRPr lang="ru-RU" sz="2400" b="1" u="sng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47550" y="1008257"/>
            <a:ext cx="8229600" cy="3394472"/>
          </a:xfrm>
        </p:spPr>
        <p:txBody>
          <a:bodyPr>
            <a:normAutofit fontScale="70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6AB3"/>
                </a:solidFill>
              </a:rPr>
              <a:t>Математика: </a:t>
            </a:r>
            <a:endParaRPr lang="ru-RU" dirty="0">
              <a:solidFill>
                <a:srgbClr val="006AB3"/>
              </a:solidFill>
            </a:endParaRPr>
          </a:p>
          <a:p>
            <a:r>
              <a:rPr lang="ru-RU" dirty="0" smtClean="0">
                <a:solidFill>
                  <a:srgbClr val="006AB3"/>
                </a:solidFill>
              </a:rPr>
              <a:t>Линейка</a:t>
            </a:r>
          </a:p>
          <a:p>
            <a:r>
              <a:rPr lang="ru-RU" dirty="0" smtClean="0">
                <a:solidFill>
                  <a:srgbClr val="006AB3"/>
                </a:solidFill>
              </a:rPr>
              <a:t>Разрешенные формулы (предоставляет пункт проведения экзамена)</a:t>
            </a:r>
          </a:p>
          <a:p>
            <a:pPr>
              <a:buNone/>
            </a:pPr>
            <a:endParaRPr lang="ru-RU" dirty="0" smtClean="0">
              <a:solidFill>
                <a:srgbClr val="006AB3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6AB3"/>
                </a:solidFill>
              </a:rPr>
              <a:t>Русский язык:</a:t>
            </a:r>
          </a:p>
          <a:p>
            <a:pPr>
              <a:buNone/>
            </a:pPr>
            <a:r>
              <a:rPr lang="ru-RU" dirty="0" smtClean="0">
                <a:solidFill>
                  <a:srgbClr val="006AB3"/>
                </a:solidFill>
              </a:rPr>
              <a:t>- Орфографические словари (предоставляет пункт проведения экзамена)</a:t>
            </a:r>
            <a:endParaRPr lang="ru-RU" dirty="0">
              <a:solidFill>
                <a:srgbClr val="006AB3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6AB3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6AB3"/>
                </a:solidFill>
              </a:rPr>
              <a:t>Физика:</a:t>
            </a:r>
            <a:endParaRPr lang="ru-RU" dirty="0">
              <a:solidFill>
                <a:srgbClr val="006AB3"/>
              </a:solidFill>
            </a:endParaRPr>
          </a:p>
          <a:p>
            <a:r>
              <a:rPr lang="ru-RU" dirty="0" smtClean="0">
                <a:solidFill>
                  <a:srgbClr val="006AB3"/>
                </a:solidFill>
              </a:rPr>
              <a:t>Непрограммируемый калькулятор</a:t>
            </a:r>
          </a:p>
          <a:p>
            <a:r>
              <a:rPr lang="ru-RU" dirty="0" smtClean="0">
                <a:solidFill>
                  <a:srgbClr val="006AB3"/>
                </a:solidFill>
              </a:rPr>
              <a:t>Оборудование для лабораторных работ (предоставляет пункт проведения экзамена)</a:t>
            </a:r>
          </a:p>
          <a:p>
            <a:pPr marL="0" indent="0">
              <a:buNone/>
            </a:pPr>
            <a:endParaRPr lang="ru-RU" dirty="0" smtClean="0">
              <a:solidFill>
                <a:srgbClr val="006AB3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9315" y="4402729"/>
            <a:ext cx="5690893" cy="62086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47046" tIns="23523" rIns="47046" bIns="23523" rtlCol="0" anchor="ctr"/>
          <a:lstStyle/>
          <a:p>
            <a:pPr algn="ctr"/>
            <a:r>
              <a:rPr lang="ru-RU" sz="1400" b="1" i="1" dirty="0">
                <a:solidFill>
                  <a:srgbClr val="FF0000"/>
                </a:solidFill>
              </a:rPr>
              <a:t>Приказ об утверждении единого расписания и информация по спецификации учебного предмета</a:t>
            </a: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2285984" y="990034"/>
            <a:ext cx="857256" cy="653022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7858148" y="2928940"/>
            <a:ext cx="888130" cy="839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119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06423"/>
            <a:ext cx="8472519" cy="66487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Разрешенные дополнительные устройства для всех участников </a:t>
            </a:r>
            <a:r>
              <a:rPr lang="ru-RU" sz="2400" b="1" u="sng" dirty="0" smtClean="0">
                <a:solidFill>
                  <a:srgbClr val="C00000"/>
                </a:solidFill>
              </a:rPr>
              <a:t>ОГЭ</a:t>
            </a:r>
            <a:endParaRPr lang="ru-RU" sz="2400" b="1" u="sng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347550" y="1008257"/>
            <a:ext cx="8229600" cy="3394472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ru-RU" dirty="0" smtClean="0">
              <a:solidFill>
                <a:srgbClr val="006AB3"/>
              </a:solidFill>
            </a:endParaRPr>
          </a:p>
          <a:p>
            <a:pPr marL="0" indent="0">
              <a:buNone/>
            </a:pPr>
            <a:r>
              <a:rPr lang="ru-RU" dirty="0" smtClean="0">
                <a:solidFill>
                  <a:srgbClr val="006AB3"/>
                </a:solidFill>
              </a:rPr>
              <a:t>Химия:</a:t>
            </a:r>
            <a:endParaRPr lang="ru-RU" dirty="0">
              <a:solidFill>
                <a:srgbClr val="006AB3"/>
              </a:solidFill>
            </a:endParaRPr>
          </a:p>
          <a:p>
            <a:r>
              <a:rPr lang="ru-RU" dirty="0">
                <a:solidFill>
                  <a:srgbClr val="006AB3"/>
                </a:solidFill>
              </a:rPr>
              <a:t>непрограммируемый </a:t>
            </a:r>
            <a:r>
              <a:rPr lang="ru-RU" dirty="0" smtClean="0">
                <a:solidFill>
                  <a:srgbClr val="006AB3"/>
                </a:solidFill>
              </a:rPr>
              <a:t>калькулятор</a:t>
            </a:r>
          </a:p>
          <a:p>
            <a:r>
              <a:rPr lang="ru-RU" dirty="0" smtClean="0">
                <a:solidFill>
                  <a:srgbClr val="006AB3"/>
                </a:solidFill>
              </a:rPr>
              <a:t>Периодическая система химических элементов Д.И. Менделеева</a:t>
            </a:r>
          </a:p>
          <a:p>
            <a:r>
              <a:rPr lang="ru-RU" dirty="0" smtClean="0">
                <a:solidFill>
                  <a:srgbClr val="006AB3"/>
                </a:solidFill>
              </a:rPr>
              <a:t>Таблица растворимости солей, кислот и оснований в воде</a:t>
            </a:r>
          </a:p>
          <a:p>
            <a:r>
              <a:rPr lang="ru-RU" dirty="0" smtClean="0">
                <a:solidFill>
                  <a:srgbClr val="006AB3"/>
                </a:solidFill>
              </a:rPr>
              <a:t>Электрохимический ряд напряжений металлов</a:t>
            </a:r>
          </a:p>
          <a:p>
            <a:pPr>
              <a:buNone/>
            </a:pPr>
            <a:endParaRPr lang="ru-RU" dirty="0" smtClean="0">
              <a:solidFill>
                <a:srgbClr val="006AB3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6AB3"/>
                </a:solidFill>
              </a:rPr>
              <a:t>Биология: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6AB3"/>
                </a:solidFill>
              </a:rPr>
              <a:t>Линейка </a:t>
            </a:r>
          </a:p>
          <a:p>
            <a:pPr>
              <a:buFontTx/>
              <a:buChar char="-"/>
            </a:pPr>
            <a:r>
              <a:rPr lang="ru-RU" dirty="0" smtClean="0">
                <a:solidFill>
                  <a:srgbClr val="006AB3"/>
                </a:solidFill>
              </a:rPr>
              <a:t>Непрограммируемый калькулятор</a:t>
            </a:r>
            <a:endParaRPr lang="ru-RU" dirty="0">
              <a:solidFill>
                <a:srgbClr val="006AB3"/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rgbClr val="006AB3"/>
              </a:solidFill>
            </a:endParaRPr>
          </a:p>
          <a:p>
            <a:pPr marL="0" indent="0">
              <a:buNone/>
            </a:pPr>
            <a:endParaRPr lang="ru-RU" dirty="0">
              <a:solidFill>
                <a:srgbClr val="006AB3"/>
              </a:solidFill>
            </a:endParaRPr>
          </a:p>
          <a:p>
            <a:endParaRPr lang="ru-RU" dirty="0">
              <a:solidFill>
                <a:schemeClr val="tx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9315" y="4402729"/>
            <a:ext cx="5690893" cy="620867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47046" tIns="23523" rIns="47046" bIns="23523" rtlCol="0" anchor="ctr"/>
          <a:lstStyle/>
          <a:p>
            <a:pPr algn="ctr"/>
            <a:r>
              <a:rPr lang="ru-RU" sz="1400" b="1" i="1" dirty="0">
                <a:solidFill>
                  <a:srgbClr val="FF0000"/>
                </a:solidFill>
              </a:rPr>
              <a:t>Приказ об утверждении единого расписания и информация по спецификации учебного предмета</a:t>
            </a:r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786314" y="1000114"/>
            <a:ext cx="1000132" cy="94567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/>
          <a:srcRect l="9407" t="7925" r="6635" b="8398"/>
          <a:stretch/>
        </p:blipFill>
        <p:spPr>
          <a:xfrm>
            <a:off x="3428992" y="3286130"/>
            <a:ext cx="718473" cy="545471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34" b="11896"/>
          <a:stretch/>
        </p:blipFill>
        <p:spPr>
          <a:xfrm>
            <a:off x="4714876" y="3214692"/>
            <a:ext cx="1000132" cy="86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119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282" y="106423"/>
            <a:ext cx="8472519" cy="664870"/>
          </a:xfrm>
        </p:spPr>
        <p:txBody>
          <a:bodyPr>
            <a:noAutofit/>
          </a:bodyPr>
          <a:lstStyle/>
          <a:p>
            <a:r>
              <a:rPr lang="ru-RU" sz="2400" b="1" dirty="0">
                <a:solidFill>
                  <a:srgbClr val="C00000"/>
                </a:solidFill>
              </a:rPr>
              <a:t>Разрешенные дополнительные устройства для всех участников </a:t>
            </a:r>
            <a:r>
              <a:rPr lang="ru-RU" sz="2400" b="1" u="sng" dirty="0" smtClean="0">
                <a:solidFill>
                  <a:srgbClr val="C00000"/>
                </a:solidFill>
              </a:rPr>
              <a:t>ОГЭ</a:t>
            </a:r>
            <a:endParaRPr lang="ru-RU" sz="2400" b="1" u="sng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285720" y="2428874"/>
            <a:ext cx="8501122" cy="2428892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2200" dirty="0" smtClean="0">
                <a:solidFill>
                  <a:srgbClr val="006AB3"/>
                </a:solidFill>
              </a:rPr>
              <a:t>Информатика и ИКТ, иностранные языки: </a:t>
            </a:r>
          </a:p>
          <a:p>
            <a:pPr>
              <a:buFontTx/>
              <a:buChar char="-"/>
            </a:pPr>
            <a:r>
              <a:rPr lang="ru-RU" sz="2200" dirty="0" smtClean="0">
                <a:solidFill>
                  <a:srgbClr val="006AB3"/>
                </a:solidFill>
              </a:rPr>
              <a:t>Компьютеры</a:t>
            </a:r>
          </a:p>
          <a:p>
            <a:pPr>
              <a:buFontTx/>
              <a:buChar char="-"/>
            </a:pPr>
            <a:endParaRPr lang="ru-RU" sz="2200" dirty="0" smtClean="0">
              <a:solidFill>
                <a:srgbClr val="006AB3"/>
              </a:solidFill>
            </a:endParaRPr>
          </a:p>
          <a:p>
            <a:pPr>
              <a:buNone/>
            </a:pPr>
            <a:r>
              <a:rPr lang="ru-RU" sz="2200" dirty="0" smtClean="0">
                <a:solidFill>
                  <a:srgbClr val="006AB3"/>
                </a:solidFill>
              </a:rPr>
              <a:t>Литература:</a:t>
            </a:r>
          </a:p>
          <a:p>
            <a:pPr>
              <a:buNone/>
            </a:pPr>
            <a:r>
              <a:rPr lang="ru-RU" sz="2200" dirty="0" smtClean="0">
                <a:solidFill>
                  <a:srgbClr val="006AB3"/>
                </a:solidFill>
              </a:rPr>
              <a:t>- Полные тексты художественных произведений, а также сборники лирики</a:t>
            </a:r>
          </a:p>
          <a:p>
            <a:pPr>
              <a:buNone/>
            </a:pPr>
            <a:endParaRPr lang="ru-RU" sz="2400" dirty="0">
              <a:solidFill>
                <a:srgbClr val="006AB3"/>
              </a:solidFill>
            </a:endParaRPr>
          </a:p>
          <a:p>
            <a:pPr marL="0" indent="0">
              <a:buNone/>
            </a:pPr>
            <a:endParaRPr lang="ru-RU" dirty="0" smtClean="0">
              <a:solidFill>
                <a:srgbClr val="006AB3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909315" y="4500576"/>
            <a:ext cx="5690893" cy="5230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lIns="47046" tIns="23523" rIns="47046" bIns="23523" rtlCol="0" anchor="ctr"/>
          <a:lstStyle/>
          <a:p>
            <a:pPr algn="ctr"/>
            <a:r>
              <a:rPr lang="ru-RU" sz="1400" b="1" i="1" dirty="0">
                <a:solidFill>
                  <a:srgbClr val="FF0000"/>
                </a:solidFill>
              </a:rPr>
              <a:t>Приказ об утверждении единого расписания и информация по спецификации учебного предмета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85720" y="857238"/>
            <a:ext cx="7358114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6AB3"/>
                </a:solidFill>
              </a:rPr>
              <a:t>География:</a:t>
            </a:r>
          </a:p>
          <a:p>
            <a:r>
              <a:rPr lang="ru-RU" sz="2200" dirty="0" smtClean="0">
                <a:solidFill>
                  <a:srgbClr val="006AB3"/>
                </a:solidFill>
              </a:rPr>
              <a:t>- линейка </a:t>
            </a:r>
          </a:p>
          <a:p>
            <a:r>
              <a:rPr lang="ru-RU" sz="2200" dirty="0" smtClean="0">
                <a:solidFill>
                  <a:srgbClr val="006AB3"/>
                </a:solidFill>
              </a:rPr>
              <a:t>- непрограммируемый калькулятор</a:t>
            </a:r>
          </a:p>
          <a:p>
            <a:r>
              <a:rPr lang="ru-RU" sz="2200" dirty="0" smtClean="0">
                <a:solidFill>
                  <a:srgbClr val="006AB3"/>
                </a:solidFill>
              </a:rPr>
              <a:t>- атласы (предоставляет пункт проведения экзамена)</a:t>
            </a:r>
            <a:endParaRPr lang="ru-RU" sz="2200" dirty="0"/>
          </a:p>
        </p:txBody>
      </p:sp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2" cstate="print"/>
          <a:srcRect l="9407" t="7925" r="6635" b="8398"/>
          <a:stretch/>
        </p:blipFill>
        <p:spPr>
          <a:xfrm>
            <a:off x="6500826" y="1142990"/>
            <a:ext cx="906664" cy="688347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3534" b="11896"/>
          <a:stretch/>
        </p:blipFill>
        <p:spPr>
          <a:xfrm>
            <a:off x="7786710" y="1000114"/>
            <a:ext cx="1000132" cy="8636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xmlns="" val="40811911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229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3023" t="102" r="13023" b="15035"/>
          <a:stretch>
            <a:fillRect/>
          </a:stretch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1266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 cstate="print"/>
          <a:srcRect l="13023" t="2223" r="14216" b="23391"/>
          <a:stretch>
            <a:fillRect/>
          </a:stretch>
        </p:blipFill>
        <p:spPr bwMode="auto">
          <a:xfrm>
            <a:off x="-1" y="0"/>
            <a:ext cx="9144001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05979"/>
            <a:ext cx="9144000" cy="781595"/>
          </a:xfrm>
        </p:spPr>
        <p:txBody>
          <a:bodyPr>
            <a:no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</a:rPr>
              <a:t>Возможные ситуации в аудитории </a:t>
            </a:r>
            <a:r>
              <a:rPr lang="ru-RU" sz="2800" b="1" dirty="0" smtClean="0">
                <a:solidFill>
                  <a:srgbClr val="C00000"/>
                </a:solidFill>
              </a:rPr>
              <a:t/>
            </a:r>
            <a:br>
              <a:rPr lang="ru-RU" sz="2800" b="1" dirty="0" smtClean="0">
                <a:solidFill>
                  <a:srgbClr val="C00000"/>
                </a:solidFill>
              </a:rPr>
            </a:br>
            <a:r>
              <a:rPr lang="ru-RU" sz="2800" b="1" dirty="0" smtClean="0">
                <a:solidFill>
                  <a:srgbClr val="C00000"/>
                </a:solidFill>
              </a:rPr>
              <a:t>во </a:t>
            </a:r>
            <a:r>
              <a:rPr lang="ru-RU" sz="2800" b="1" dirty="0">
                <a:solidFill>
                  <a:srgbClr val="C00000"/>
                </a:solidFill>
              </a:rPr>
              <a:t>время экзамена 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>
          <a:xfrm>
            <a:off x="175681" y="1058254"/>
            <a:ext cx="8511119" cy="3394472"/>
          </a:xfrm>
        </p:spPr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ru-RU" sz="1400" dirty="0">
                <a:solidFill>
                  <a:srgbClr val="006AB3"/>
                </a:solidFill>
              </a:rPr>
              <a:t>УДАЛЕНИЕ В СЛУЧАЕ НАРУШЕНИЯ ПОРЯДКА ПРОВЕДЕНИЯ ЕГЭ:</a:t>
            </a:r>
          </a:p>
          <a:p>
            <a:r>
              <a:rPr lang="ru-RU" sz="1400" dirty="0">
                <a:solidFill>
                  <a:srgbClr val="006AB3"/>
                </a:solidFill>
              </a:rPr>
              <a:t>ППЭ-05-02</a:t>
            </a:r>
          </a:p>
          <a:p>
            <a:r>
              <a:rPr lang="ru-RU" sz="1400" dirty="0">
                <a:solidFill>
                  <a:srgbClr val="006AB3"/>
                </a:solidFill>
              </a:rPr>
              <a:t>Отметка в бланке регистрации и подпись организатора</a:t>
            </a:r>
          </a:p>
          <a:p>
            <a:r>
              <a:rPr lang="ru-RU" sz="1400" dirty="0">
                <a:solidFill>
                  <a:srgbClr val="006AB3"/>
                </a:solidFill>
              </a:rPr>
              <a:t>Подпись участника в форме ППЭ-05-02</a:t>
            </a:r>
          </a:p>
          <a:p>
            <a:r>
              <a:rPr lang="ru-RU" sz="1400" dirty="0">
                <a:solidFill>
                  <a:srgbClr val="006AB3"/>
                </a:solidFill>
              </a:rPr>
              <a:t>ППЭ-21 (подпись члена ГЭК</a:t>
            </a:r>
            <a:r>
              <a:rPr lang="ru-RU" sz="1400" dirty="0" smtClean="0">
                <a:solidFill>
                  <a:srgbClr val="006AB3"/>
                </a:solidFill>
              </a:rPr>
              <a:t>)</a:t>
            </a:r>
          </a:p>
          <a:p>
            <a:endParaRPr lang="ru-RU" sz="1400" dirty="0">
              <a:solidFill>
                <a:srgbClr val="006AB3"/>
              </a:solidFill>
            </a:endParaRPr>
          </a:p>
          <a:p>
            <a:pPr marL="0" indent="0">
              <a:buNone/>
            </a:pPr>
            <a:r>
              <a:rPr lang="ru-RU" sz="1400" dirty="0">
                <a:solidFill>
                  <a:srgbClr val="006AB3"/>
                </a:solidFill>
              </a:rPr>
              <a:t>ДОСРОЧНОЕ ЗАВЕРШЕНИЕ ЭКЗАМЕНА ПО УВАЖИТЕЛЬНОЙ ПРИЧИНЕ:</a:t>
            </a:r>
          </a:p>
          <a:p>
            <a:r>
              <a:rPr lang="ru-RU" sz="1400" dirty="0">
                <a:solidFill>
                  <a:srgbClr val="006AB3"/>
                </a:solidFill>
              </a:rPr>
              <a:t>ППЭ-05-02</a:t>
            </a:r>
          </a:p>
          <a:p>
            <a:r>
              <a:rPr lang="ru-RU" sz="1400" dirty="0">
                <a:solidFill>
                  <a:srgbClr val="006AB3"/>
                </a:solidFill>
              </a:rPr>
              <a:t>Отметка в бланке регистрации и подпись организатора</a:t>
            </a:r>
          </a:p>
          <a:p>
            <a:r>
              <a:rPr lang="ru-RU" sz="1400" dirty="0">
                <a:solidFill>
                  <a:srgbClr val="006AB3"/>
                </a:solidFill>
              </a:rPr>
              <a:t>Подпись участника в форме ППЭ-05-02</a:t>
            </a:r>
          </a:p>
          <a:p>
            <a:r>
              <a:rPr lang="ru-RU" sz="1400" dirty="0">
                <a:solidFill>
                  <a:srgbClr val="006AB3"/>
                </a:solidFill>
              </a:rPr>
              <a:t>ППЭ-22 (подпись члена ГЭК, подпись медработника</a:t>
            </a:r>
            <a:r>
              <a:rPr lang="ru-RU" sz="1400" dirty="0" smtClean="0">
                <a:solidFill>
                  <a:srgbClr val="006AB3"/>
                </a:solidFill>
              </a:rPr>
              <a:t>)</a:t>
            </a:r>
          </a:p>
          <a:p>
            <a:endParaRPr lang="ru-RU" sz="1400" dirty="0">
              <a:solidFill>
                <a:srgbClr val="006AB3"/>
              </a:solidFill>
            </a:endParaRPr>
          </a:p>
          <a:p>
            <a:pPr marL="0" indent="0">
              <a:buNone/>
            </a:pPr>
            <a:r>
              <a:rPr lang="ru-RU" sz="1400" dirty="0">
                <a:solidFill>
                  <a:srgbClr val="006AB3"/>
                </a:solidFill>
              </a:rPr>
              <a:t>АПЕЛЛЯЦИЯ О НАРУШЕНИИ УСТАНОВЛЕННОГО ПОРЯДКА ПРОВЕДЕНИЯ ГИА-11:</a:t>
            </a:r>
          </a:p>
          <a:p>
            <a:r>
              <a:rPr lang="ru-RU" sz="1400" dirty="0">
                <a:solidFill>
                  <a:srgbClr val="006AB3"/>
                </a:solidFill>
              </a:rPr>
              <a:t>Подается до выхода из ППЭ</a:t>
            </a:r>
          </a:p>
          <a:p>
            <a:r>
              <a:rPr lang="ru-RU" sz="1400" dirty="0">
                <a:solidFill>
                  <a:srgbClr val="006AB3"/>
                </a:solidFill>
              </a:rPr>
              <a:t>ППЭ-02, ППЭ-03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752478" y="1419092"/>
            <a:ext cx="1141303" cy="88893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4348680" y="3962026"/>
            <a:ext cx="1644937" cy="95321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xmlns="" val="6511125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b="1" dirty="0" smtClean="0">
                <a:solidFill>
                  <a:srgbClr val="C00000"/>
                </a:solidFill>
              </a:rPr>
              <a:t>Завершение экзамена</a:t>
            </a:r>
            <a:endParaRPr lang="ru-RU" sz="3200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"/>
          </p:nvPr>
        </p:nvSpPr>
        <p:spPr/>
        <p:txBody>
          <a:bodyPr>
            <a:noAutofit/>
          </a:bodyPr>
          <a:lstStyle/>
          <a:p>
            <a:r>
              <a:rPr lang="ru-RU" sz="1600" dirty="0" smtClean="0"/>
              <a:t>Участники кладут на край стола свои бланки</a:t>
            </a:r>
          </a:p>
          <a:p>
            <a:endParaRPr lang="ru-RU" sz="1600" dirty="0" smtClean="0"/>
          </a:p>
          <a:p>
            <a:r>
              <a:rPr lang="ru-RU" sz="1600" dirty="0" smtClean="0"/>
              <a:t> КИМ вкладывают в конверт индивидуального комплекта </a:t>
            </a:r>
          </a:p>
          <a:p>
            <a:endParaRPr lang="ru-RU" sz="1600" dirty="0" smtClean="0"/>
          </a:p>
          <a:p>
            <a:r>
              <a:rPr lang="ru-RU" sz="1600" dirty="0" smtClean="0"/>
              <a:t>Участники могут присутствовать при сборе экзаменационных материалов, упаковке бланков ответов </a:t>
            </a:r>
          </a:p>
          <a:p>
            <a:endParaRPr lang="ru-RU" sz="1600" dirty="0" smtClean="0"/>
          </a:p>
          <a:p>
            <a:r>
              <a:rPr lang="ru-RU" sz="1600" dirty="0" smtClean="0"/>
              <a:t>Покидают аудиторию и в сопровождении организатора вне аудитории покидают ППЭ</a:t>
            </a:r>
            <a:endParaRPr lang="ru-RU" sz="1600" dirty="0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 cstate="print"/>
          <a:srcRect l="3950" t="6543" r="8890" b="11146"/>
          <a:stretch/>
        </p:blipFill>
        <p:spPr>
          <a:xfrm>
            <a:off x="4635812" y="3330270"/>
            <a:ext cx="3090542" cy="171383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xmlns="" val="39447871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643192" cy="3495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Расписание ЕГЭ</a:t>
            </a:r>
            <a:endParaRPr lang="ru-RU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/>
        </p:nvGraphicFramePr>
        <p:xfrm>
          <a:off x="214282" y="642922"/>
          <a:ext cx="8786874" cy="3831680"/>
        </p:xfrm>
        <a:graphic>
          <a:graphicData uri="http://schemas.openxmlformats.org/drawingml/2006/table">
            <a:tbl>
              <a:tblPr/>
              <a:tblGrid>
                <a:gridCol w="3614712"/>
                <a:gridCol w="5172162"/>
              </a:tblGrid>
              <a:tr h="383168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Дата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28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мая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(понедельник)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Информатика и ИКТ </a:t>
                      </a: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(16), География (1)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30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мая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(среда)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Математика базовая </a:t>
                      </a: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(6)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июня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(пятница)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Математика  профильная </a:t>
                      </a: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(82)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4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июня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(понедельник)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История (7), Химия (9), </a:t>
                      </a:r>
                      <a:endParaRPr lang="ru-RU" sz="20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6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июня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(среда)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smtClean="0">
                          <a:latin typeface="Times New Roman"/>
                          <a:ea typeface="Calibri"/>
                          <a:cs typeface="Times New Roman"/>
                        </a:rPr>
                        <a:t>Русский язык (82)</a:t>
                      </a:r>
                      <a:endParaRPr lang="ru-RU" sz="200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9 июня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(суббота)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Английский язык (устно) (6)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14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июня </a:t>
                      </a: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(</a:t>
                      </a: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четверг)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Обществознание (25)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18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июня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(понедельник)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Английский язык (</a:t>
                      </a:r>
                      <a:r>
                        <a:rPr lang="ru-RU" sz="2000" dirty="0" err="1" smtClean="0">
                          <a:latin typeface="Times New Roman"/>
                          <a:ea typeface="Calibri"/>
                          <a:cs typeface="Times New Roman"/>
                        </a:rPr>
                        <a:t>письм</a:t>
                      </a: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.) (6), Биология (6)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83168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20 июня</a:t>
                      </a: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 (среда)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Физика (46), Литература (1)</a:t>
                      </a:r>
                      <a:endParaRPr lang="ru-RU" sz="2000" dirty="0" smtClean="0">
                        <a:latin typeface="+mn-lt"/>
                        <a:ea typeface="Calibri"/>
                        <a:cs typeface="Times New Roman"/>
                      </a:endParaRPr>
                    </a:p>
                  </a:txBody>
                  <a:tcPr marL="62081" marR="6208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Продолжительность ЕГЭ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914400"/>
            <a:ext cx="8472518" cy="3703320"/>
          </a:xfrm>
        </p:spPr>
        <p:txBody>
          <a:bodyPr>
            <a:normAutofit fontScale="77500" lnSpcReduction="20000"/>
          </a:bodyPr>
          <a:lstStyle/>
          <a:p>
            <a:r>
              <a:rPr lang="ru-RU" dirty="0" smtClean="0"/>
              <a:t>Русский язык – 3 часа 30 минут (210 минут)</a:t>
            </a:r>
          </a:p>
          <a:p>
            <a:r>
              <a:rPr lang="ru-RU" dirty="0" smtClean="0"/>
              <a:t>Математика (профильная) – 3 часа 55 минут (235 минут) </a:t>
            </a:r>
          </a:p>
          <a:p>
            <a:r>
              <a:rPr lang="ru-RU" dirty="0" smtClean="0"/>
              <a:t>Математика (базовая) – 3 часа (180 минут)</a:t>
            </a:r>
          </a:p>
          <a:p>
            <a:r>
              <a:rPr lang="ru-RU" dirty="0" smtClean="0"/>
              <a:t>Обществознание – 3 часа 55 минут (235 минут) </a:t>
            </a:r>
          </a:p>
          <a:p>
            <a:r>
              <a:rPr lang="ru-RU" dirty="0" smtClean="0"/>
              <a:t>Физика – 3 часа 55 минут (235 минут) </a:t>
            </a:r>
          </a:p>
          <a:p>
            <a:r>
              <a:rPr lang="ru-RU" dirty="0" smtClean="0"/>
              <a:t>Химия – 3 часа 30 минут (210 минут)</a:t>
            </a:r>
          </a:p>
          <a:p>
            <a:r>
              <a:rPr lang="ru-RU" dirty="0" smtClean="0"/>
              <a:t>Литература – 3 часа 55 минут (235 минут) </a:t>
            </a:r>
          </a:p>
          <a:p>
            <a:r>
              <a:rPr lang="ru-RU" dirty="0" smtClean="0"/>
              <a:t>Информатика – 3 часа 55 минут (235 минут) </a:t>
            </a:r>
          </a:p>
          <a:p>
            <a:r>
              <a:rPr lang="ru-RU" dirty="0" smtClean="0"/>
              <a:t>История – 3 часа 55 минут (235 минут) </a:t>
            </a:r>
          </a:p>
          <a:p>
            <a:r>
              <a:rPr lang="ru-RU" dirty="0" smtClean="0"/>
              <a:t>Биология – 3 часа (180 минут)</a:t>
            </a:r>
          </a:p>
          <a:p>
            <a:r>
              <a:rPr lang="ru-RU" dirty="0" smtClean="0"/>
              <a:t>Иностранные языки - 3 часа (180 минут) + 15 минут (раздел «Говорение»)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7643192" cy="349547"/>
          </a:xfrm>
        </p:spPr>
        <p:txBody>
          <a:bodyPr>
            <a:normAutofit fontScale="90000"/>
          </a:bodyPr>
          <a:lstStyle/>
          <a:p>
            <a:pPr algn="ctr"/>
            <a:r>
              <a:rPr lang="ru-RU" sz="3200" b="1" dirty="0" smtClean="0">
                <a:solidFill>
                  <a:srgbClr val="C00000"/>
                </a:solidFill>
              </a:rPr>
              <a:t>Расписание ОГЭ</a:t>
            </a:r>
            <a:endParaRPr lang="ru-RU" sz="3200" b="1" dirty="0">
              <a:solidFill>
                <a:srgbClr val="C00000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214314" y="642931"/>
          <a:ext cx="8786842" cy="4044534"/>
        </p:xfrm>
        <a:graphic>
          <a:graphicData uri="http://schemas.openxmlformats.org/drawingml/2006/table">
            <a:tbl>
              <a:tblPr/>
              <a:tblGrid>
                <a:gridCol w="2285984"/>
                <a:gridCol w="6500858"/>
              </a:tblGrid>
              <a:tr h="433555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Дата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>
                          <a:latin typeface="Times New Roman"/>
                          <a:ea typeface="Calibri"/>
                          <a:cs typeface="Times New Roman"/>
                        </a:rPr>
                        <a:t>Предмет</a:t>
                      </a:r>
                      <a:endParaRPr lang="ru-RU" sz="200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694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25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мая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(пятница</a:t>
                      </a: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Английский </a:t>
                      </a:r>
                      <a:r>
                        <a:rPr lang="ru-RU" sz="2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язык (14)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5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29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мая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(вторник)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Русский язык </a:t>
                      </a:r>
                      <a:r>
                        <a:rPr lang="ru-RU" sz="2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(100)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2370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31 мая </a:t>
                      </a: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(четверг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Информатика и ИКТ (42), Литература (3), Биология (4)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5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июня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(суббота)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Физика (97)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5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5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июня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(вторник)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Математика (100)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433555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7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июня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(четверг)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География (5), История (2), Химия (8)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378883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9 </a:t>
                      </a:r>
                      <a:r>
                        <a:rPr lang="ru-RU" sz="2000" b="1" dirty="0">
                          <a:latin typeface="Times New Roman"/>
                          <a:ea typeface="Calibri"/>
                          <a:cs typeface="Times New Roman"/>
                        </a:rPr>
                        <a:t>июня</a:t>
                      </a:r>
                      <a:r>
                        <a:rPr lang="ru-RU" sz="2000" dirty="0">
                          <a:latin typeface="Times New Roman"/>
                          <a:ea typeface="Calibri"/>
                          <a:cs typeface="Times New Roman"/>
                        </a:rPr>
                        <a:t> </a:t>
                      </a:r>
                      <a:r>
                        <a:rPr lang="ru-RU" sz="2000" dirty="0" smtClean="0">
                          <a:latin typeface="Times New Roman"/>
                          <a:ea typeface="Calibri"/>
                          <a:cs typeface="Times New Roman"/>
                        </a:rPr>
                        <a:t>(суббота)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Обществознание (25)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650481"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b="1" dirty="0" smtClean="0">
                          <a:latin typeface="Times New Roman"/>
                          <a:ea typeface="Calibri"/>
                          <a:cs typeface="Times New Roman"/>
                        </a:rPr>
                        <a:t>20 – 29 июня</a:t>
                      </a:r>
                      <a:endParaRPr lang="ru-RU" sz="2000" dirty="0"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2000" dirty="0" smtClean="0">
                          <a:latin typeface="Times New Roman" pitchFamily="18" charset="0"/>
                          <a:ea typeface="Calibri"/>
                          <a:cs typeface="Times New Roman" pitchFamily="18" charset="0"/>
                        </a:rPr>
                        <a:t>Резервные дни</a:t>
                      </a:r>
                      <a:endParaRPr lang="ru-RU" sz="2000" dirty="0">
                        <a:latin typeface="Times New Roman" pitchFamily="18" charset="0"/>
                        <a:ea typeface="Calibri"/>
                        <a:cs typeface="Times New Roman" pitchFamily="18" charset="0"/>
                      </a:endParaRPr>
                    </a:p>
                  </a:txBody>
                  <a:tcPr marL="62966" marR="62966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Содержимое 4"/>
          <p:cNvPicPr>
            <a:picLocks noGrp="1"/>
          </p:cNvPicPr>
          <p:nvPr>
            <p:ph sz="quarter" idx="1"/>
          </p:nvPr>
        </p:nvPicPr>
        <p:blipFill>
          <a:blip r:embed="rId2"/>
          <a:srcRect l="10102" r="-53" b="33267"/>
          <a:stretch>
            <a:fillRect/>
          </a:stretch>
        </p:blipFill>
        <p:spPr bwMode="auto">
          <a:xfrm>
            <a:off x="0" y="0"/>
            <a:ext cx="9143999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Овал 5"/>
          <p:cNvSpPr/>
          <p:nvPr/>
        </p:nvSpPr>
        <p:spPr>
          <a:xfrm>
            <a:off x="214282" y="3571882"/>
            <a:ext cx="1643074" cy="357190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Продолжительность ОГЭ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ru-RU" dirty="0" smtClean="0"/>
              <a:t>Русский язык – 3 часа 55 минут (235 минут)</a:t>
            </a:r>
          </a:p>
          <a:p>
            <a:r>
              <a:rPr lang="ru-RU" dirty="0" smtClean="0"/>
              <a:t>Математика – 3 часа 55 минут (235 минут)</a:t>
            </a:r>
          </a:p>
          <a:p>
            <a:r>
              <a:rPr lang="ru-RU" dirty="0" smtClean="0"/>
              <a:t>Обществознание – 3 часа (180 минут)</a:t>
            </a:r>
          </a:p>
          <a:p>
            <a:r>
              <a:rPr lang="ru-RU" dirty="0" smtClean="0"/>
              <a:t>Физика – 3 часа (180 минут)</a:t>
            </a:r>
          </a:p>
          <a:p>
            <a:r>
              <a:rPr lang="ru-RU" dirty="0" smtClean="0"/>
              <a:t>Химия – 2 часа 20 минут (140 минут) </a:t>
            </a:r>
            <a:r>
              <a:rPr lang="ru-RU" sz="1800" dirty="0" smtClean="0"/>
              <a:t>(с выполнением лабораторной работы)</a:t>
            </a:r>
          </a:p>
          <a:p>
            <a:r>
              <a:rPr lang="ru-RU" dirty="0" smtClean="0"/>
              <a:t>История – 3 часа (180 минут)</a:t>
            </a:r>
          </a:p>
          <a:p>
            <a:r>
              <a:rPr lang="ru-RU" dirty="0" smtClean="0"/>
              <a:t>Информатика – 2 часа 30 минут (150 минут)</a:t>
            </a:r>
          </a:p>
          <a:p>
            <a:r>
              <a:rPr lang="ru-RU" dirty="0" smtClean="0"/>
              <a:t>География  – 2 часа (120 минут)</a:t>
            </a:r>
          </a:p>
          <a:p>
            <a:r>
              <a:rPr lang="ru-RU" dirty="0" smtClean="0"/>
              <a:t>Биология – 3 часа (180 минут)</a:t>
            </a:r>
          </a:p>
          <a:p>
            <a:r>
              <a:rPr lang="ru-RU" dirty="0" smtClean="0"/>
              <a:t>Литература - 3 часа 55 минут (235 минут)</a:t>
            </a:r>
          </a:p>
          <a:p>
            <a:r>
              <a:rPr lang="ru-RU" dirty="0" smtClean="0"/>
              <a:t>Иностранные языки – 2 часа (120 минут) + 15 минут </a:t>
            </a:r>
            <a:r>
              <a:rPr lang="ru-RU" sz="1800" dirty="0" smtClean="0"/>
              <a:t>(раздел «Говорение»)</a:t>
            </a:r>
          </a:p>
          <a:p>
            <a:endParaRPr lang="ru-RU" sz="1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71420"/>
            <a:ext cx="8229600" cy="42864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Отправление в пункт проведения экзамена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457200" y="571486"/>
            <a:ext cx="8229600" cy="435771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На все ЕГЭ, ОГЭ отправление из лицея в сопровождении классных руководителей или учителей, имеющих учебную нагрузку в классе. Время сбора будет определено позднее, после получения распределения по пунктам проведения экзамена.</a:t>
            </a:r>
          </a:p>
          <a:p>
            <a:endParaRPr lang="ru-RU" dirty="0" smtClean="0"/>
          </a:p>
          <a:p>
            <a:r>
              <a:rPr lang="ru-RU" dirty="0" smtClean="0"/>
              <a:t>Все лишние вещи (не требующиеся и не разрешенные) остаются в лицее, все необходимое должно быть в прозрачном пакете.</a:t>
            </a:r>
          </a:p>
          <a:p>
            <a:endParaRPr lang="ru-RU" dirty="0" smtClean="0"/>
          </a:p>
          <a:p>
            <a:r>
              <a:rPr lang="ru-RU" dirty="0" smtClean="0"/>
              <a:t>В одежде и обуви не должно быть металлических предметов во избежание затруднений с прохождением рамки </a:t>
            </a:r>
            <a:r>
              <a:rPr lang="ru-RU" dirty="0" err="1" smtClean="0"/>
              <a:t>металлодетектора</a:t>
            </a:r>
            <a:r>
              <a:rPr lang="ru-RU" dirty="0" smtClean="0"/>
              <a:t>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14296"/>
            <a:ext cx="8229600" cy="428640"/>
          </a:xfrm>
        </p:spPr>
        <p:txBody>
          <a:bodyPr>
            <a:normAutofit fontScale="9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Ознакомление с результатами ГИА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r>
              <a:rPr lang="ru-RU" dirty="0" smtClean="0"/>
              <a:t>В течение трех рабочих дней со дня их утверждения ГЭК в образовательной организации под подпись выпускника или родителя (законного представителя)</a:t>
            </a:r>
          </a:p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Апелляция о несогласии с выставленными баллами подается в образовательной организации в течение двух рабочих дней со дня объявления результатов ГИА по соответствующему предмету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sz="quarter" idx="1"/>
          </p:nvPr>
        </p:nvPicPr>
        <p:blipFill>
          <a:blip r:embed="rId2"/>
          <a:srcRect t="25604" b="5150"/>
          <a:stretch>
            <a:fillRect/>
          </a:stretch>
        </p:blipFill>
        <p:spPr bwMode="auto">
          <a:xfrm>
            <a:off x="714348" y="620214"/>
            <a:ext cx="7429552" cy="45232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357158" y="-71456"/>
            <a:ext cx="8429684" cy="742950"/>
          </a:xfrm>
          <a:prstGeom prst="rect">
            <a:avLst/>
          </a:prstGeom>
        </p:spPr>
        <p:txBody>
          <a:bodyPr vert="horz" anchor="b" anchorCtr="0"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Перевод первичных баллов ОГЭ в оценку по пятибалльной шкале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1"/>
          <p:cNvSpPr txBox="1">
            <a:spLocks/>
          </p:cNvSpPr>
          <p:nvPr/>
        </p:nvSpPr>
        <p:spPr>
          <a:xfrm>
            <a:off x="357158" y="42850"/>
            <a:ext cx="8429684" cy="742950"/>
          </a:xfrm>
          <a:prstGeom prst="rect">
            <a:avLst/>
          </a:prstGeom>
        </p:spPr>
        <p:txBody>
          <a:bodyPr vert="horz" anchor="b" anchorCtr="0">
            <a:normAutofit fontScale="77500" lnSpcReduction="20000"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Перевод первичных баллов ОГЭ в оценку по пяти балльной шкале</a:t>
            </a:r>
            <a:endParaRPr kumimoji="0" lang="ru-RU" sz="32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714348" y="1085668"/>
            <a:ext cx="8001056" cy="35394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dirty="0" smtClean="0"/>
              <a:t>Письмо Федеральной службы по надзору в сфере образования и науки (</a:t>
            </a:r>
            <a:r>
              <a:rPr lang="ru-RU" sz="2800" dirty="0" err="1" smtClean="0"/>
              <a:t>Рособрнадзор</a:t>
            </a:r>
            <a:r>
              <a:rPr lang="ru-RU" sz="2800" dirty="0" smtClean="0"/>
              <a:t>) от 03.04.2018 № 10-220 «Рекомендации по переводу суммы первичных баллов Основного государственного экзамена (ОГЭ) в пятибалльную систему оценивания в 2018 году»</a:t>
            </a:r>
          </a:p>
          <a:p>
            <a:endParaRPr lang="ru-RU" sz="2800" dirty="0" smtClean="0"/>
          </a:p>
          <a:p>
            <a:endParaRPr lang="ru-RU" sz="2800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Изображение 6" descr="ЕГЭ 5 - копия.JP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1714503" y="2639199"/>
            <a:ext cx="3429001" cy="2286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Изображение 3" descr="IMG_7906.jpg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t="16389" r="11629" b="7973"/>
          <a:stretch>
            <a:fillRect/>
          </a:stretch>
        </p:blipFill>
        <p:spPr bwMode="auto">
          <a:xfrm>
            <a:off x="142844" y="928676"/>
            <a:ext cx="2628456" cy="168390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2972819" y="1000114"/>
            <a:ext cx="6171181" cy="158209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68580" tIns="34290" rIns="68580" bIns="34290" anchor="ctr"/>
          <a:lstStyle>
            <a:lvl1pPr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 kumimoji="1" sz="2400"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pPr algn="just" eaLnBrk="1" hangingPunct="1">
              <a:defRPr/>
            </a:pPr>
            <a:r>
              <a:rPr kumimoji="0" lang="ru-RU" altLang="ru-RU" dirty="0" smtClean="0">
                <a:solidFill>
                  <a:srgbClr val="2E3192"/>
                </a:solidFill>
                <a:latin typeface="Cambria" panose="02040503050406030204" pitchFamily="18" charset="0"/>
              </a:rPr>
              <a:t>	</a:t>
            </a:r>
            <a:r>
              <a:rPr kumimoji="0" lang="ru-RU" altLang="ru-RU" sz="16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Студенты-волонтеры</a:t>
            </a:r>
            <a:r>
              <a:rPr kumimoji="0" lang="ru-RU" altLang="ru-RU" sz="1600" b="1" dirty="0">
                <a:solidFill>
                  <a:srgbClr val="2E3192"/>
                </a:solidFill>
                <a:latin typeface="Cambria" panose="02040503050406030204" pitchFamily="18" charset="0"/>
              </a:rPr>
              <a:t>, которые прошли обучение и успешно преодолели итоговое тестирование по специальному курсу подготовки онлайн </a:t>
            </a:r>
            <a:r>
              <a:rPr kumimoji="0" lang="ru-RU" altLang="ru-RU" sz="16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наблюдателей.</a:t>
            </a:r>
          </a:p>
          <a:p>
            <a:pPr algn="just" eaLnBrk="1" hangingPunct="1">
              <a:defRPr/>
            </a:pPr>
            <a:r>
              <a:rPr kumimoji="0" lang="ru-RU" altLang="ru-RU" sz="16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	</a:t>
            </a:r>
            <a:r>
              <a:rPr kumimoji="0" lang="ru-RU" altLang="ru-RU" sz="1600" b="1" dirty="0" err="1" smtClean="0">
                <a:solidFill>
                  <a:srgbClr val="2E3192"/>
                </a:solidFill>
                <a:latin typeface="Cambria" panose="02040503050406030204" pitchFamily="18" charset="0"/>
              </a:rPr>
              <a:t>Рособрнадзор</a:t>
            </a:r>
            <a:r>
              <a:rPr kumimoji="0" lang="ru-RU" altLang="ru-RU" sz="1600" b="1" dirty="0" smtClean="0">
                <a:solidFill>
                  <a:srgbClr val="2E3192"/>
                </a:solidFill>
                <a:latin typeface="Cambria" panose="02040503050406030204" pitchFamily="18" charset="0"/>
              </a:rPr>
              <a:t> определяет для каждого наблюдателя перечень аудиторий, по которым он должен осуществлять онлайн мониторинг.</a:t>
            </a:r>
          </a:p>
        </p:txBody>
      </p:sp>
      <p:sp>
        <p:nvSpPr>
          <p:cNvPr id="3" name="Заголовок 1"/>
          <p:cNvSpPr>
            <a:spLocks noGrp="1"/>
          </p:cNvSpPr>
          <p:nvPr>
            <p:ph type="title"/>
          </p:nvPr>
        </p:nvSpPr>
        <p:spPr>
          <a:xfrm>
            <a:off x="0" y="285734"/>
            <a:ext cx="2786050" cy="428610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2000" b="1" dirty="0">
                <a:solidFill>
                  <a:srgbClr val="2E319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О</a:t>
            </a:r>
            <a:r>
              <a:rPr lang="ru-RU" altLang="ru-RU" sz="2000" b="1" dirty="0" smtClean="0">
                <a:solidFill>
                  <a:srgbClr val="2E3192"/>
                </a:solidFill>
                <a:latin typeface="Cambria" panose="02040503050406030204" pitchFamily="18" charset="0"/>
                <a:cs typeface="Arial" panose="020B0604020202020204" pitchFamily="34" charset="0"/>
              </a:rPr>
              <a:t>нлайн наблюдение</a:t>
            </a:r>
          </a:p>
        </p:txBody>
      </p:sp>
      <p:pic>
        <p:nvPicPr>
          <p:cNvPr id="8" name="Изображение 5" descr="DSC_0198.jp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5662918" y="2639199"/>
            <a:ext cx="3052486" cy="228644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Заголовок 1"/>
          <p:cNvSpPr txBox="1">
            <a:spLocks/>
          </p:cNvSpPr>
          <p:nvPr/>
        </p:nvSpPr>
        <p:spPr>
          <a:xfrm>
            <a:off x="3000364" y="500048"/>
            <a:ext cx="5757874" cy="457186"/>
          </a:xfrm>
          <a:prstGeom prst="rect">
            <a:avLst/>
          </a:prstGeom>
        </p:spPr>
        <p:txBody>
          <a:bodyPr vert="horz" anchor="b" anchorCtr="0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800" b="1" i="0" u="none" strike="noStrike" kern="120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Видеонаблюдение во время проведения ГИА</a:t>
            </a:r>
            <a:endParaRPr kumimoji="0" lang="ru-RU" sz="2800" b="1" i="0" u="none" strike="noStrike" kern="1200" cap="none" spc="0" normalizeH="0" baseline="0" noProof="0" dirty="0">
              <a:ln>
                <a:noFill/>
              </a:ln>
              <a:solidFill>
                <a:srgbClr val="C0000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7716211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slow" p14:dur="1250">
        <p:circle/>
      </p:transition>
    </mc:Choice>
    <mc:Fallback>
      <p:transition spd="slow">
        <p:circle/>
      </p:transition>
    </mc:Fallback>
  </mc:AlternateContent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Рекомендации психолога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>
              <a:buNone/>
            </a:pPr>
            <a:r>
              <a:rPr lang="ru-RU" dirty="0" smtClean="0"/>
              <a:t>- Информация в классных уголках</a:t>
            </a:r>
          </a:p>
          <a:p>
            <a:pPr>
              <a:buFontTx/>
              <a:buChar char="-"/>
            </a:pPr>
            <a:r>
              <a:rPr lang="ru-RU" dirty="0" smtClean="0"/>
              <a:t>Психологические тренинги – пятница, 15.00, каб.2203</a:t>
            </a:r>
          </a:p>
          <a:p>
            <a:pPr>
              <a:buFontTx/>
              <a:buChar char="-"/>
            </a:pPr>
            <a:r>
              <a:rPr lang="ru-RU" dirty="0" smtClean="0"/>
              <a:t>Индивидуальные консультации</a:t>
            </a:r>
          </a:p>
          <a:p>
            <a:pPr>
              <a:buNone/>
            </a:pP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257164"/>
            <a:ext cx="8858280" cy="7429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Итоговые оценки в аттестате о среднем общем образовании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785800"/>
            <a:ext cx="8786874" cy="4357700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Итоговые отметки по учебным предметам определяются как среднее арифметическое оценок за </a:t>
            </a:r>
            <a:r>
              <a:rPr lang="en-US" dirty="0" smtClean="0"/>
              <a:t>I</a:t>
            </a:r>
            <a:r>
              <a:rPr lang="ru-RU" dirty="0" smtClean="0"/>
              <a:t>, </a:t>
            </a:r>
            <a:r>
              <a:rPr lang="en-US" dirty="0" smtClean="0"/>
              <a:t>II</a:t>
            </a:r>
            <a:r>
              <a:rPr lang="ru-RU" dirty="0" smtClean="0"/>
              <a:t> полугодие, год в 10 и 11 классах (6 оценок) и выставляются в аттестат целыми числами в соответствии с правилами математического округления.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57164"/>
            <a:ext cx="8229600" cy="742950"/>
          </a:xfrm>
        </p:spPr>
        <p:txBody>
          <a:bodyPr>
            <a:normAutofit fontScale="90000"/>
          </a:bodyPr>
          <a:lstStyle/>
          <a:p>
            <a:pPr algn="ctr"/>
            <a:r>
              <a:rPr lang="ru-RU" b="1" dirty="0" smtClean="0">
                <a:solidFill>
                  <a:srgbClr val="C00000"/>
                </a:solidFill>
              </a:rPr>
              <a:t>Итоговые оценки в аттестате об основном общем образовании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142844" y="785800"/>
            <a:ext cx="8786874" cy="4357700"/>
          </a:xfrm>
        </p:spPr>
        <p:txBody>
          <a:bodyPr>
            <a:normAutofit fontScale="92500" lnSpcReduction="10000"/>
          </a:bodyPr>
          <a:lstStyle/>
          <a:p>
            <a:endParaRPr lang="ru-RU" dirty="0" smtClean="0"/>
          </a:p>
          <a:p>
            <a:r>
              <a:rPr lang="ru-RU" dirty="0" smtClean="0"/>
              <a:t>Итоговые отметки по русскому языку, математике и двум учебным предметам, сдаваемым по выбору обучающегося, определяются как среднее арифметическое годовой и экзаменационной отметок выпускника и выставляются в аттестат целыми числами в соответствии с правилами математического округления.</a:t>
            </a:r>
          </a:p>
          <a:p>
            <a:r>
              <a:rPr lang="ru-RU" dirty="0" smtClean="0"/>
              <a:t>По остальным предметам итоговые оценки выставляются на основании годовых за 9 класс, по музыке и изобразительному искусству – за 7 класс, по технологии и ОБЖ – за 8 класс, по природоведению (естествознанию, окружающему миру) – за 5 класс.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1456"/>
            <a:ext cx="8229600" cy="742950"/>
          </a:xfrm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Аттестат с отличием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>
          <a:xfrm>
            <a:off x="214282" y="857238"/>
            <a:ext cx="8643998" cy="4143404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Аттестат об основном общем образовании с отличием вручается выпускнику 9 класса, имеющему итоговые оценки «5» по всем учебным предметам на уровне основного общего образования</a:t>
            </a:r>
          </a:p>
          <a:p>
            <a:r>
              <a:rPr lang="ru-RU" dirty="0" smtClean="0"/>
              <a:t>Аттестат о среднем общем образовании с отличием и медаль «За особые успехи в учении» вручается выпускнику 11 класса, имеющему итоговые оценки «5» по всем предметам на уровне среднего общего образования.</a:t>
            </a:r>
          </a:p>
          <a:p>
            <a:r>
              <a:rPr lang="ru-RU" dirty="0" smtClean="0"/>
              <a:t>Выпускники 11 класса, получающие аттестат с отличием, имеющие полугодовые, годовые и итоговые оценки «5» по всем предметам в 10 и 11 классах, сдавшие ЕГЭ по всем предметам на 75 и более баллов, награждаются республиканской медалью «За особые успехи в учении»</a:t>
            </a:r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0"/>
            <a:ext cx="8715436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2214546" y="2428874"/>
            <a:ext cx="3786214" cy="2071702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pPr>
              <a:buNone/>
            </a:pPr>
            <a:endParaRPr lang="ru-RU" dirty="0" smtClean="0"/>
          </a:p>
          <a:p>
            <a:pPr algn="ctr">
              <a:buNone/>
            </a:pPr>
            <a:r>
              <a:rPr lang="ru-RU" sz="4000" b="1" smtClean="0">
                <a:solidFill>
                  <a:srgbClr val="0E86D0"/>
                </a:solidFill>
                <a:latin typeface="Times New Roman" pitchFamily="18" charset="0"/>
                <a:cs typeface="Times New Roman" pitchFamily="18" charset="0"/>
              </a:rPr>
              <a:t>Успешного </a:t>
            </a:r>
            <a:r>
              <a:rPr lang="ru-RU" sz="4000" b="1" dirty="0" smtClean="0">
                <a:solidFill>
                  <a:srgbClr val="0E86D0"/>
                </a:solidFill>
                <a:latin typeface="Times New Roman" pitchFamily="18" charset="0"/>
                <a:cs typeface="Times New Roman" pitchFamily="18" charset="0"/>
              </a:rPr>
              <a:t>прохождения государственной итоговой аттестации!</a:t>
            </a:r>
            <a:endParaRPr lang="ru-RU" sz="4000" b="1" dirty="0">
              <a:solidFill>
                <a:srgbClr val="0E86D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8501090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Овал 4"/>
          <p:cNvSpPr/>
          <p:nvPr/>
        </p:nvSpPr>
        <p:spPr>
          <a:xfrm>
            <a:off x="2143108" y="1500180"/>
            <a:ext cx="3786214" cy="1285884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Овал 6"/>
          <p:cNvSpPr/>
          <p:nvPr/>
        </p:nvSpPr>
        <p:spPr>
          <a:xfrm>
            <a:off x="2071670" y="3286130"/>
            <a:ext cx="3786214" cy="1214446"/>
          </a:xfrm>
          <a:prstGeom prst="ellipse">
            <a:avLst/>
          </a:prstGeom>
          <a:solidFill>
            <a:schemeClr val="bg1">
              <a:alpha val="0"/>
            </a:scheme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b="7895"/>
          <a:stretch>
            <a:fillRect/>
          </a:stretch>
        </p:blipFill>
        <p:spPr bwMode="auto">
          <a:xfrm>
            <a:off x="0" y="-1"/>
            <a:ext cx="9184822" cy="51435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b="5732"/>
          <a:stretch>
            <a:fillRect/>
          </a:stretch>
        </p:blipFill>
        <p:spPr bwMode="auto">
          <a:xfrm>
            <a:off x="71438" y="0"/>
            <a:ext cx="9001156" cy="5143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одержимое 3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Рисунок 4"/>
          <p:cNvPicPr/>
          <p:nvPr/>
        </p:nvPicPr>
        <p:blipFill>
          <a:blip r:embed="rId2"/>
          <a:srcRect l="10102" r="11010" b="34055"/>
          <a:stretch>
            <a:fillRect/>
          </a:stretch>
        </p:blipFill>
        <p:spPr bwMode="auto">
          <a:xfrm>
            <a:off x="0" y="0"/>
            <a:ext cx="9144000" cy="51434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чальная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Начальная">
      <a:majorFont>
        <a:latin typeface="Bookman Old Style"/>
        <a:ea typeface=""/>
        <a:cs typeface=""/>
        <a:font script="Grek" typeface="Cambria"/>
        <a:font script="Cyrl" typeface="Cambria"/>
        <a:font script="Jpan" typeface="HG明朝E"/>
        <a:font script="Hang" typeface="돋움"/>
        <a:font script="Hans" typeface="宋体"/>
        <a:font script="Hant" typeface="標楷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Gill Sans MT"/>
        <a:ea typeface=""/>
        <a:cs typeface=""/>
        <a:font script="Grek" typeface="Calibri"/>
        <a:font script="Cyrl" typeface="Calibri"/>
        <a:font script="Jpan" typeface="ＭＳ Ｐゴシック"/>
        <a:font script="Hang" typeface="맑은 고딕"/>
        <a:font script="Hans" typeface="华文新魏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Начальная">
      <a:fillStyleLst>
        <a:solidFill>
          <a:schemeClr val="phClr"/>
        </a:solidFill>
        <a:gradFill rotWithShape="1">
          <a:gsLst>
            <a:gs pos="0">
              <a:schemeClr val="phClr">
                <a:tint val="45000"/>
                <a:satMod val="200000"/>
              </a:schemeClr>
            </a:gs>
            <a:gs pos="30000">
              <a:schemeClr val="phClr">
                <a:tint val="61000"/>
                <a:satMod val="200000"/>
              </a:schemeClr>
            </a:gs>
            <a:gs pos="45000">
              <a:schemeClr val="phClr">
                <a:tint val="66000"/>
                <a:satMod val="200000"/>
              </a:schemeClr>
            </a:gs>
            <a:gs pos="55000">
              <a:schemeClr val="phClr">
                <a:tint val="66000"/>
                <a:satMod val="200000"/>
              </a:schemeClr>
            </a:gs>
            <a:gs pos="73000">
              <a:schemeClr val="phClr">
                <a:tint val="61000"/>
                <a:satMod val="200000"/>
              </a:schemeClr>
            </a:gs>
            <a:gs pos="100000">
              <a:schemeClr val="phClr">
                <a:tint val="45000"/>
                <a:satMod val="200000"/>
              </a:schemeClr>
            </a:gs>
          </a:gsLst>
          <a:lin ang="950000" scaled="1"/>
        </a:gradFill>
        <a:gradFill rotWithShape="1">
          <a:gsLst>
            <a:gs pos="0">
              <a:schemeClr val="phClr">
                <a:shade val="63000"/>
              </a:schemeClr>
            </a:gs>
            <a:gs pos="30000">
              <a:schemeClr val="phClr">
                <a:shade val="90000"/>
                <a:satMod val="110000"/>
              </a:schemeClr>
            </a:gs>
            <a:gs pos="45000">
              <a:schemeClr val="phClr">
                <a:shade val="100000"/>
                <a:satMod val="118000"/>
              </a:schemeClr>
            </a:gs>
            <a:gs pos="55000">
              <a:schemeClr val="phClr">
                <a:shade val="100000"/>
                <a:satMod val="118000"/>
              </a:schemeClr>
            </a:gs>
            <a:gs pos="73000">
              <a:schemeClr val="phClr">
                <a:shade val="90000"/>
                <a:satMod val="110000"/>
              </a:schemeClr>
            </a:gs>
            <a:gs pos="100000">
              <a:schemeClr val="phClr">
                <a:shade val="63000"/>
              </a:schemeClr>
            </a:gs>
          </a:gsLst>
          <a:lin ang="950000" scaled="1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430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balanced" dir="t">
              <a:rot lat="0" lon="0" rev="0"/>
            </a:lightRig>
          </a:scene3d>
          <a:sp3d prstMaterial="matte">
            <a:bevelT w="0" h="0"/>
            <a:contourClr>
              <a:schemeClr val="phClr">
                <a:tint val="100000"/>
                <a:shade val="100000"/>
                <a:hueMod val="100000"/>
                <a:satMod val="100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50000"/>
              </a:srgbClr>
            </a:outerShdw>
          </a:effectLst>
          <a:scene3d>
            <a:camera prst="orthographicFront" fov="0">
              <a:rot lat="0" lon="0" rev="0"/>
            </a:camera>
            <a:lightRig rig="soft" dir="t">
              <a:rot lat="0" lon="0" rev="2700000"/>
            </a:lightRig>
          </a:scene3d>
          <a:sp3d prstMaterial="matte">
            <a:bevelT w="50800" h="50800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60000"/>
                <a:satMod val="300000"/>
              </a:schemeClr>
            </a:gs>
            <a:gs pos="30000">
              <a:schemeClr val="phClr">
                <a:shade val="80000"/>
                <a:satMod val="230000"/>
              </a:schemeClr>
            </a:gs>
            <a:gs pos="100000">
              <a:schemeClr val="phClr">
                <a:tint val="97000"/>
                <a:satMod val="22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6000"/>
                <a:satMod val="120000"/>
              </a:schemeClr>
              <a:schemeClr val="phClr">
                <a:tint val="90000"/>
              </a:schemeClr>
            </a:duotone>
          </a:blip>
          <a:tile tx="0" ty="0" sx="35000" sy="40000" flip="x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3397</TotalTime>
  <Words>2046</Words>
  <Application>Microsoft Office PowerPoint</Application>
  <PresentationFormat>Экран (16:9)</PresentationFormat>
  <Paragraphs>282</Paragraphs>
  <Slides>50</Slides>
  <Notes>3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50</vt:i4>
      </vt:variant>
    </vt:vector>
  </HeadingPairs>
  <TitlesOfParts>
    <vt:vector size="51" baseType="lpstr">
      <vt:lpstr>Начальная</vt:lpstr>
      <vt:lpstr>Слайд 1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Допуск к итоговой аттестации</vt:lpstr>
      <vt:lpstr>Промежуточная аттестация обучающихся 9, 11 классов – по решению педагогического совета лицея от 10.04.2018 г.</vt:lpstr>
      <vt:lpstr>Слайд 14</vt:lpstr>
      <vt:lpstr>Нормативные документы ГИА - 2017</vt:lpstr>
      <vt:lpstr>Слайд 16</vt:lpstr>
      <vt:lpstr>Слайд 17</vt:lpstr>
      <vt:lpstr>Информационная безопасность</vt:lpstr>
      <vt:lpstr>Слайд 19</vt:lpstr>
      <vt:lpstr>Слайд 20</vt:lpstr>
      <vt:lpstr>Слайд 21</vt:lpstr>
      <vt:lpstr>Организация входа участников в ППЭ</vt:lpstr>
      <vt:lpstr>Организация входа в ППЭ</vt:lpstr>
      <vt:lpstr>Распределение участников по аудиториям</vt:lpstr>
      <vt:lpstr>Начало проведения экзамена в аудитории ППЭ</vt:lpstr>
      <vt:lpstr>Слайд 26</vt:lpstr>
      <vt:lpstr>Слайд 27</vt:lpstr>
      <vt:lpstr>Слайд 28</vt:lpstr>
      <vt:lpstr>Разрешенные дополнительные устройства для всех участников ЕГЭ</vt:lpstr>
      <vt:lpstr>Разрешенные дополнительные устройства для всех участников ОГЭ</vt:lpstr>
      <vt:lpstr>Разрешенные дополнительные устройства для всех участников ОГЭ</vt:lpstr>
      <vt:lpstr>Разрешенные дополнительные устройства для всех участников ОГЭ</vt:lpstr>
      <vt:lpstr>Слайд 33</vt:lpstr>
      <vt:lpstr>Слайд 34</vt:lpstr>
      <vt:lpstr>Возможные ситуации в аудитории  во время экзамена </vt:lpstr>
      <vt:lpstr>Завершение экзамена</vt:lpstr>
      <vt:lpstr>Расписание ЕГЭ</vt:lpstr>
      <vt:lpstr>Продолжительность ЕГЭ</vt:lpstr>
      <vt:lpstr>Расписание ОГЭ</vt:lpstr>
      <vt:lpstr>Продолжительность ОГЭ</vt:lpstr>
      <vt:lpstr>Отправление в пункт проведения экзамена</vt:lpstr>
      <vt:lpstr>Ознакомление с результатами ГИА</vt:lpstr>
      <vt:lpstr>Слайд 43</vt:lpstr>
      <vt:lpstr>Слайд 44</vt:lpstr>
      <vt:lpstr>Онлайн наблюдение</vt:lpstr>
      <vt:lpstr>Рекомендации психолога</vt:lpstr>
      <vt:lpstr>Итоговые оценки в аттестате о среднем общем образовании</vt:lpstr>
      <vt:lpstr>Итоговые оценки в аттестате об основном общем образовании</vt:lpstr>
      <vt:lpstr>Аттестат с отличием</vt:lpstr>
      <vt:lpstr>Слайд 50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Afanaseva</dc:creator>
  <cp:lastModifiedBy>Наталия</cp:lastModifiedBy>
  <cp:revision>372</cp:revision>
  <cp:lastPrinted>2015-01-19T09:47:28Z</cp:lastPrinted>
  <dcterms:created xsi:type="dcterms:W3CDTF">2014-03-04T07:12:45Z</dcterms:created>
  <dcterms:modified xsi:type="dcterms:W3CDTF">2018-04-27T17:18:20Z</dcterms:modified>
</cp:coreProperties>
</file>